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61" r:id="rId80"/>
    <p:sldId id="362" r:id="rId81"/>
    <p:sldId id="363" r:id="rId82"/>
    <p:sldId id="364" r:id="rId83"/>
    <p:sldId id="365" r:id="rId84"/>
    <p:sldId id="342" r:id="rId85"/>
    <p:sldId id="344" r:id="rId86"/>
    <p:sldId id="357" r:id="rId87"/>
    <p:sldId id="345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9" r:id="rId99"/>
    <p:sldId id="358" r:id="rId100"/>
    <p:sldId id="360" r:id="rId101"/>
    <p:sldId id="366" r:id="rId102"/>
    <p:sldId id="367" r:id="rId103"/>
    <p:sldId id="368" r:id="rId104"/>
    <p:sldId id="369" r:id="rId105"/>
    <p:sldId id="370" r:id="rId10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37" autoAdjust="0"/>
    <p:restoredTop sz="94660"/>
  </p:normalViewPr>
  <p:slideViewPr>
    <p:cSldViewPr snapToGrid="0">
      <p:cViewPr>
        <p:scale>
          <a:sx n="66" d="100"/>
          <a:sy n="66" d="100"/>
        </p:scale>
        <p:origin x="2028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913E07A-6FE6-4BED-BF7F-7365717D81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1B5397-37F7-40D8-A9DB-4B4B40CBDB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47740-954F-4274-BB06-9688C39084A3}" type="datetimeFigureOut">
              <a:rPr lang="ko-KR" altLang="en-US" smtClean="0"/>
              <a:t>2021-12-26-Sunday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45A267-A8E2-44A3-878E-8F6FF6BDBC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6EB9B8-664F-47EF-BED1-6D5B24B24F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ABF9F-355C-42A2-A646-FB6BD65E3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79382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D4758-AEA5-412E-9836-1B5A8C30E15E}" type="datetimeFigureOut">
              <a:rPr lang="ko-KR" altLang="en-US" smtClean="0"/>
              <a:t>2021-12-26-Sunday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1C56F-822F-4EFB-B19D-064E1B89FE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5320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8E1F3-4870-4C5A-AAF1-D76507B2C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E725B8-528C-491D-9C32-ACAFF43A5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1C808B-5244-4CF6-AB55-459389F3E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088C9-7BBF-4945-AAC4-0735A4120473}" type="datetime1">
              <a:rPr lang="ko-KR" altLang="en-US" smtClean="0"/>
              <a:t>2021-12-26-Sunday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AB4067-BD2E-4F7C-BE0B-EC7A6D85D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666643-9CE0-435E-884B-F9CAD6DFF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FEB9-9552-4333-B67A-277C34E26E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29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52570-1469-4F80-AB62-5CA717156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181EF3-AC5E-4BEE-8321-E9FEE9245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8AAB60-B1A9-4114-A980-AD618897C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3845-29AA-4123-B860-CB8071B8BCA6}" type="datetime1">
              <a:rPr lang="ko-KR" altLang="en-US" smtClean="0"/>
              <a:t>2021-12-26-Sunday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38385-93D3-46E1-923C-7CEB9361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FBAF6-F1CC-4292-B2FC-A0EC101F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FEB9-9552-4333-B67A-277C34E26E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1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CEB051-B1D7-486E-A26A-E5EF8E11D9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1EC84D-F01B-41C3-ABFD-4FE2BF2C1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EFADA-76DB-4980-B0F9-BD23493F7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2ECE5-FE04-40B8-85F3-607BC758FE4E}" type="datetime1">
              <a:rPr lang="ko-KR" altLang="en-US" smtClean="0"/>
              <a:t>2021-12-26-Sunday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AD754C-947C-43FF-B954-3E17CF647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3C191-0812-4787-854C-DABCE9D3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FEB9-9552-4333-B67A-277C34E26E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326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C8E1B-22FB-4892-A716-7BE6CA6CE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B400B6-93F9-4E44-B61B-FFC79AC25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D031BD-16D4-43A1-9627-9F2B1F5C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7338B-9E22-4227-9D2B-94F9C875E0DF}" type="datetime1">
              <a:rPr lang="ko-KR" altLang="en-US" smtClean="0"/>
              <a:t>2021-12-26-Sunday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27D8E9-7F58-4E4B-8FA3-4E5BA987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279308-2435-46EF-BDF4-FF2C081C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FEB9-9552-4333-B67A-277C34E26E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18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3A87F-FE92-4422-B41F-450B2087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F9D701-8C59-4EB7-B4CB-0911B0CB3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FDA2C7-75B8-47C2-86F6-16D67CBB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E853-2A37-4F5D-B9D2-D36D8ACD825D}" type="datetime1">
              <a:rPr lang="ko-KR" altLang="en-US" smtClean="0"/>
              <a:t>2021-12-26-Sunday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C6C577-7FA0-4140-9D8C-FFE5E14BB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67D77D-B683-4C02-B604-2750A2E2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FEB9-9552-4333-B67A-277C34E26E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9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2136A-6DAC-4AE9-BD9C-8BAAAD73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44A782-8F40-4F5B-A4E4-1A04F5F09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C678D6-514E-4B65-82AC-03D5AB51B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21BD44-258E-446C-888C-E9982C29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6202-0E6F-4297-B508-DA4D20F6B910}" type="datetime1">
              <a:rPr lang="ko-KR" altLang="en-US" smtClean="0"/>
              <a:t>2021-12-26-Sunday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DE76FE-1088-48A8-A64B-B434EC608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39FFB9-59A5-4694-A258-1E21977B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FEB9-9552-4333-B67A-277C34E26E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42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ECD76-5F78-424C-A72D-FACBB70E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B11EC2-2605-4FD0-9A3F-E23025E2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905D63-5F2E-458F-AC04-19C21EC21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9ABFF2-3F8F-4F65-A898-146B30AE3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B66C3D-C1F1-478A-8321-1ED77A62E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E2A005-7640-4262-9A1E-91BBBAA4B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04BF-01AC-41DA-BEB1-CD0835C1AFDD}" type="datetime1">
              <a:rPr lang="ko-KR" altLang="en-US" smtClean="0"/>
              <a:t>2021-12-26-Sunday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A92EB4-F0C0-476F-8B69-61C6F0E8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4BDD45-28D8-4672-9A34-BE1284E9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FEB9-9552-4333-B67A-277C34E26E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270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BEF75-6EED-458A-9AFA-0D808EA61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991353-67EE-4552-9B28-2F69F3FB2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34E52-BDDF-43FF-A9DC-1B36FB50151E}" type="datetime1">
              <a:rPr lang="ko-KR" altLang="en-US" smtClean="0"/>
              <a:t>2021-12-26-Sunday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80CF06-8E51-44D6-BEAB-887FA41C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793826-C74B-463F-9912-D2F4DD45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FEB9-9552-4333-B67A-277C34E26E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698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EB9898-AE55-435C-8060-C21B8B707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71D27-276B-41EB-9BBB-8F9B46ECD877}" type="datetime1">
              <a:rPr lang="ko-KR" altLang="en-US" smtClean="0"/>
              <a:t>2021-12-26-Sunday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4C74ED-0370-4527-B5D3-7E80A3411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70DB49-98BA-44F4-BB18-A5F3A7FC9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FEB9-9552-4333-B67A-277C34E26E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444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BD6BA-EDD6-4B6B-A296-8A19C9E3D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282EE3-A50B-48B1-B7EC-8E9802F02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680DA9-C70B-4D37-ADDC-49AD268C3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BEA96E-6AC1-4654-86DD-43C148E5E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4127-4CC0-488F-A174-AC929B79117A}" type="datetime1">
              <a:rPr lang="ko-KR" altLang="en-US" smtClean="0"/>
              <a:t>2021-12-26-Sunday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10689C-1BA0-41FC-BA4E-D72382B33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8EE609-34B8-44CE-84F6-04E74E4C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FEB9-9552-4333-B67A-277C34E26E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47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C1608-7C23-41E8-A035-8ACE3D95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E1C3AA-7FEE-4FB5-8391-CCE8375217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DEEB60-D53B-4CD5-AA19-7FE293F8B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9C1969-EAA0-4707-864A-5712612F8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FB0E-DD41-4190-AE03-DC653DE28077}" type="datetime1">
              <a:rPr lang="ko-KR" altLang="en-US" smtClean="0"/>
              <a:t>2021-12-26-Sunday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500F64-FBEE-45F9-8234-BB47CF7C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8EC5C9-335E-47DE-A875-0996843C6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FEB9-9552-4333-B67A-277C34E26E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841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D5A6FE9-665A-4D06-9A02-154B672E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DB36D-9BF4-4CE1-80E7-F589FEE7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86692-F137-4990-B8AE-D531CD0208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3858C-BF59-41CD-A0F1-66F2238AB47C}" type="datetime1">
              <a:rPr lang="ko-KR" altLang="en-US" smtClean="0"/>
              <a:t>2021-12-26-Sunday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C01A4B-5745-4413-A992-D0063DBCC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3E196-2EE7-4652-8563-C161278DB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7FEB9-9552-4333-B67A-277C34E26E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54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yn-bot-studio.software.informer.com/2.0b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docs.microsoft.com/ko-kr/visualstudio/releases/2019/release-note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kr/download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0EB6F9-5A7B-4CA6-B7D6-BBAC198A5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9620" y="1306071"/>
            <a:ext cx="5478379" cy="2663407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>
                <a:solidFill>
                  <a:srgbClr val="FFFFFF"/>
                </a:solidFill>
              </a:rPr>
              <a:t>톡톡이</a:t>
            </a:r>
            <a:r>
              <a:rPr lang="en-US" altLang="ko-KR" sz="5400">
                <a:solidFill>
                  <a:srgbClr val="FFFFFF"/>
                </a:solidFill>
              </a:rPr>
              <a:t>(</a:t>
            </a:r>
            <a:r>
              <a:rPr lang="ko-KR" altLang="en-US" sz="5400">
                <a:solidFill>
                  <a:srgbClr val="FFFFFF"/>
                </a:solidFill>
              </a:rPr>
              <a:t>챗봇</a:t>
            </a:r>
            <a:r>
              <a:rPr lang="en-US" altLang="ko-KR" sz="5400">
                <a:solidFill>
                  <a:srgbClr val="FFFFFF"/>
                </a:solidFill>
              </a:rPr>
              <a:t>)</a:t>
            </a:r>
            <a:endParaRPr lang="ko-KR" altLang="en-US" sz="540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56E26B-2415-476B-B7E4-599B5E2D7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9620" y="4106004"/>
            <a:ext cx="5478380" cy="1860883"/>
          </a:xfrm>
        </p:spPr>
        <p:txBody>
          <a:bodyPr>
            <a:normAutofit/>
          </a:bodyPr>
          <a:lstStyle/>
          <a:p>
            <a:pPr algn="l"/>
            <a:r>
              <a:rPr lang="ko-KR" altLang="en-US" sz="1900">
                <a:solidFill>
                  <a:srgbClr val="FFFFFF"/>
                </a:solidFill>
              </a:rPr>
              <a:t>팀장 </a:t>
            </a:r>
            <a:r>
              <a:rPr lang="en-US" altLang="ko-KR" sz="1900">
                <a:solidFill>
                  <a:srgbClr val="FFFFFF"/>
                </a:solidFill>
              </a:rPr>
              <a:t>: </a:t>
            </a:r>
            <a:r>
              <a:rPr lang="ko-KR" altLang="en-US" sz="1900">
                <a:solidFill>
                  <a:srgbClr val="FFFFFF"/>
                </a:solidFill>
              </a:rPr>
              <a:t>임정호 </a:t>
            </a:r>
            <a:r>
              <a:rPr lang="en-US" altLang="ko-KR" sz="1900">
                <a:solidFill>
                  <a:srgbClr val="FFFFFF"/>
                </a:solidFill>
              </a:rPr>
              <a:t>2017253058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9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팀원</a:t>
            </a:r>
            <a:r>
              <a:rPr lang="en-US" altLang="ko-KR" sz="19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1 : </a:t>
            </a:r>
            <a:r>
              <a:rPr lang="ko-KR" altLang="en-US" sz="19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임은지 </a:t>
            </a:r>
            <a:r>
              <a:rPr lang="en-US" altLang="ko-KR" sz="19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2019273095</a:t>
            </a:r>
            <a:endParaRPr lang="ko-KR" altLang="en-US" sz="1900" b="0">
              <a:solidFill>
                <a:srgbClr val="FFFFFF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9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팀원</a:t>
            </a:r>
            <a:r>
              <a:rPr lang="en-US" altLang="ko-KR" sz="19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2 : </a:t>
            </a:r>
            <a:r>
              <a:rPr lang="ko-KR" altLang="en-US" sz="19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최정식 </a:t>
            </a:r>
            <a:r>
              <a:rPr lang="en-US" altLang="ko-KR" sz="19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2017253003</a:t>
            </a:r>
            <a:endParaRPr lang="ko-KR" altLang="en-US" sz="1900" b="0">
              <a:solidFill>
                <a:srgbClr val="FFFFFF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9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팀원</a:t>
            </a:r>
            <a:r>
              <a:rPr lang="en-US" altLang="ko-KR" sz="19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3 : </a:t>
            </a:r>
            <a:r>
              <a:rPr lang="ko-KR" altLang="en-US" sz="19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박경원 </a:t>
            </a:r>
            <a:r>
              <a:rPr lang="en-US" altLang="ko-KR" sz="19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2016253035</a:t>
            </a:r>
            <a:endParaRPr lang="ko-KR" altLang="en-US" sz="1900" b="0">
              <a:solidFill>
                <a:srgbClr val="FFFFFF"/>
              </a:solidFill>
              <a:effectLst/>
            </a:endParaRPr>
          </a:p>
          <a:p>
            <a:pPr algn="l"/>
            <a:br>
              <a:rPr lang="ko-KR" altLang="en-US" sz="1900">
                <a:solidFill>
                  <a:srgbClr val="FFFFFF"/>
                </a:solidFill>
              </a:rPr>
            </a:br>
            <a:endParaRPr lang="ko-KR" altLang="en-US" sz="1900">
              <a:solidFill>
                <a:srgbClr val="FFFFFF"/>
              </a:solidFill>
            </a:endParaRPr>
          </a:p>
        </p:txBody>
      </p:sp>
      <p:pic>
        <p:nvPicPr>
          <p:cNvPr id="8" name="Graphic 7" descr="좋아요">
            <a:extLst>
              <a:ext uri="{FF2B5EF4-FFF2-40B4-BE49-F238E27FC236}">
                <a16:creationId xmlns:a16="http://schemas.microsoft.com/office/drawing/2014/main" id="{1DFE09DB-F329-41E1-8E41-4CF3D4BBB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723" y="2593485"/>
            <a:ext cx="1648572" cy="1648572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AFD79E-FDFB-45DB-B81A-8C3B66AE1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9619" y="6356350"/>
            <a:ext cx="547837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altLang="ko-KR">
                <a:solidFill>
                  <a:srgbClr val="FFFFFF"/>
                </a:solidFill>
              </a:rPr>
              <a:t>Supervised and helped by C-J Lee, S-R Hwang, and H-U Yoon</a:t>
            </a:r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946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0AA12-2C9A-4C27-900B-1165C214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개발환경</a:t>
            </a:r>
            <a:r>
              <a:rPr lang="en-US" altLang="ko-KR" dirty="0"/>
              <a:t>(Unity)</a:t>
            </a:r>
            <a:endParaRPr lang="ko-KR" altLang="en-US" dirty="0"/>
          </a:p>
        </p:txBody>
      </p:sp>
      <p:pic>
        <p:nvPicPr>
          <p:cNvPr id="4" name="그림 3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E22F7CC7-B773-49CB-8FFD-42C57FF6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2343150"/>
            <a:ext cx="6819900" cy="2171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E4E70C-333F-4804-8733-3EE55BEED199}"/>
              </a:ext>
            </a:extLst>
          </p:cNvPr>
          <p:cNvSpPr txBox="1"/>
          <p:nvPr/>
        </p:nvSpPr>
        <p:spPr>
          <a:xfrm>
            <a:off x="1381125" y="5167312"/>
            <a:ext cx="637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</a:t>
            </a:r>
            <a:r>
              <a:rPr lang="ko-KR" altLang="en-US" dirty="0"/>
              <a:t>아카이브 메뉴 </a:t>
            </a:r>
            <a:r>
              <a:rPr lang="en-US" altLang="ko-KR" dirty="0"/>
              <a:t>-&gt; </a:t>
            </a:r>
            <a:r>
              <a:rPr lang="ko-KR" altLang="en-US" dirty="0"/>
              <a:t>아카이브 다운로드 클릭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9DFB61-6C19-4109-9BAF-219965AF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0396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A5C95B-EC91-4A9E-B042-806814E8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C62ACB1-CE89-4B4D-B9BB-45A29C4D5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4000" dirty="0"/>
              <a:t>6.</a:t>
            </a:r>
            <a:r>
              <a:rPr lang="ko-KR" altLang="en-US" sz="4000" dirty="0"/>
              <a:t>인간형 캐릭터</a:t>
            </a:r>
            <a:r>
              <a:rPr lang="en-US" altLang="ko-KR" sz="4000" dirty="0"/>
              <a:t>(Akihabara)</a:t>
            </a:r>
            <a:r>
              <a:rPr lang="ko-KR" altLang="en-US" sz="4000" dirty="0"/>
              <a:t>추가 </a:t>
            </a:r>
            <a:endParaRPr lang="en-US" altLang="ko-KR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4F7946-B93F-47C6-9F60-138AFFE1AA2C}"/>
              </a:ext>
            </a:extLst>
          </p:cNvPr>
          <p:cNvSpPr txBox="1"/>
          <p:nvPr/>
        </p:nvSpPr>
        <p:spPr>
          <a:xfrm>
            <a:off x="962934" y="1583473"/>
            <a:ext cx="7042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4.ChatManager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에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Pronunciation_Kor_En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Script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추가하기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B97025-7FFA-43B3-B891-124EFEEBB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361" y="1983584"/>
            <a:ext cx="7493601" cy="421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937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A5C95B-EC91-4A9E-B042-806814E8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C62ACB1-CE89-4B4D-B9BB-45A29C4D5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4000" dirty="0"/>
              <a:t>6.</a:t>
            </a:r>
            <a:r>
              <a:rPr lang="ko-KR" altLang="en-US" sz="4000" dirty="0"/>
              <a:t>인간형 캐릭터</a:t>
            </a:r>
            <a:r>
              <a:rPr lang="en-US" altLang="ko-KR" sz="4000" dirty="0"/>
              <a:t>(Akihabara)</a:t>
            </a:r>
            <a:r>
              <a:rPr lang="ko-KR" altLang="en-US" sz="4000" dirty="0"/>
              <a:t>추가 </a:t>
            </a:r>
            <a:endParaRPr lang="en-US" altLang="ko-KR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4F7946-B93F-47C6-9F60-138AFFE1AA2C}"/>
              </a:ext>
            </a:extLst>
          </p:cNvPr>
          <p:cNvSpPr txBox="1"/>
          <p:nvPr/>
        </p:nvSpPr>
        <p:spPr>
          <a:xfrm>
            <a:off x="962933" y="1583473"/>
            <a:ext cx="10692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5.Project &gt; unity-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chan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! &gt; Unity-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chan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! Model &gt; Art &gt; Models &gt;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unitychan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파일을 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Hierarchy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에서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ChatManager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로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Drag &amp; Drop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하기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E2F4E8C-CF80-43FF-8AA3-F30F8A923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52" y="2547257"/>
            <a:ext cx="3743325" cy="28956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A942910-531D-4017-B5E5-06BF3E763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4" y="2547257"/>
            <a:ext cx="442856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58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A5C95B-EC91-4A9E-B042-806814E8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C62ACB1-CE89-4B4D-B9BB-45A29C4D5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4000" dirty="0"/>
              <a:t>6.</a:t>
            </a:r>
            <a:r>
              <a:rPr lang="ko-KR" altLang="en-US" sz="4000" dirty="0"/>
              <a:t>인간형 캐릭터</a:t>
            </a:r>
            <a:r>
              <a:rPr lang="en-US" altLang="ko-KR" sz="4000" dirty="0"/>
              <a:t>(Akihabara)</a:t>
            </a:r>
            <a:r>
              <a:rPr lang="ko-KR" altLang="en-US" sz="4000" dirty="0"/>
              <a:t>추가 </a:t>
            </a:r>
            <a:endParaRPr lang="en-US" altLang="ko-KR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4F7946-B93F-47C6-9F60-138AFFE1AA2C}"/>
              </a:ext>
            </a:extLst>
          </p:cNvPr>
          <p:cNvSpPr txBox="1"/>
          <p:nvPr/>
        </p:nvSpPr>
        <p:spPr>
          <a:xfrm>
            <a:off x="962933" y="1583473"/>
            <a:ext cx="106920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6. Project &gt; unity-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chan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! &gt; Unity-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chan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! Model &gt; Scripts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에서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3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가지 파일 추가하기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①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IdleChanger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②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FaceUpdate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③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AutoBlink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496CEBC-FC33-4C45-BAEA-E94025FEE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02" y="2399081"/>
            <a:ext cx="2907222" cy="3583839"/>
          </a:xfrm>
          <a:prstGeom prst="rect">
            <a:avLst/>
          </a:prstGeom>
        </p:spPr>
      </p:pic>
      <p:pic>
        <p:nvPicPr>
          <p:cNvPr id="10" name="그림 9" descr="텍스트, 점수판, 모니터이(가) 표시된 사진&#10;&#10;자동 생성된 설명">
            <a:extLst>
              <a:ext uri="{FF2B5EF4-FFF2-40B4-BE49-F238E27FC236}">
                <a16:creationId xmlns:a16="http://schemas.microsoft.com/office/drawing/2014/main" id="{D5A49C26-DABB-48AD-AC86-7FA185660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033" y="2399081"/>
            <a:ext cx="3508390" cy="35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190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A5C95B-EC91-4A9E-B042-806814E8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C62ACB1-CE89-4B4D-B9BB-45A29C4D5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4000" dirty="0"/>
              <a:t>6.</a:t>
            </a:r>
            <a:r>
              <a:rPr lang="ko-KR" altLang="en-US" sz="4000" dirty="0"/>
              <a:t>인간형 캐릭터</a:t>
            </a:r>
            <a:r>
              <a:rPr lang="en-US" altLang="ko-KR" sz="4000" dirty="0"/>
              <a:t>(Akihabara)</a:t>
            </a:r>
            <a:r>
              <a:rPr lang="ko-KR" altLang="en-US" sz="4000" dirty="0"/>
              <a:t>추가 </a:t>
            </a:r>
            <a:endParaRPr lang="en-US" altLang="ko-KR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4F7946-B93F-47C6-9F60-138AFFE1AA2C}"/>
              </a:ext>
            </a:extLst>
          </p:cNvPr>
          <p:cNvSpPr txBox="1"/>
          <p:nvPr/>
        </p:nvSpPr>
        <p:spPr>
          <a:xfrm>
            <a:off x="962933" y="1583473"/>
            <a:ext cx="10692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7.Hierarchy &gt; Add Component &gt;Audio Source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추가하기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47E0DB-D64C-48CA-BAEF-877BCD9F9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126854"/>
            <a:ext cx="25908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827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F2AE2-3765-48B9-84FB-F002A2CB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</a:t>
            </a:r>
            <a:r>
              <a:rPr lang="ko-KR" altLang="en-US" dirty="0"/>
              <a:t>도시 배경 추가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F59770-FECA-4D9B-BC4C-558BB96AD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1D630F-2D39-4D91-B702-2C5AD4200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2373660"/>
            <a:ext cx="4591050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D10B35-7F87-4B35-961E-2F1DB2CEF78D}"/>
              </a:ext>
            </a:extLst>
          </p:cNvPr>
          <p:cNvSpPr txBox="1"/>
          <p:nvPr/>
        </p:nvSpPr>
        <p:spPr>
          <a:xfrm>
            <a:off x="1186774" y="1783528"/>
            <a:ext cx="4909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1.Window &gt; Asset Store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들어가기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47AC20-54AC-4E02-B825-D0338897AFA6}"/>
              </a:ext>
            </a:extLst>
          </p:cNvPr>
          <p:cNvSpPr txBox="1"/>
          <p:nvPr/>
        </p:nvSpPr>
        <p:spPr>
          <a:xfrm>
            <a:off x="1170257" y="2964089"/>
            <a:ext cx="6865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2.Japanese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Otaku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City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검색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&gt; Download &gt; Import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0B57FE-A00F-462A-AD6E-9093F6A65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915" y="3364199"/>
            <a:ext cx="3051998" cy="265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717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F2AE2-3765-48B9-84FB-F002A2CB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</a:t>
            </a:r>
            <a:r>
              <a:rPr lang="ko-KR" altLang="en-US" dirty="0"/>
              <a:t>도시 배경 추가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F59770-FECA-4D9B-BC4C-558BB96AD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D10B35-7F87-4B35-961E-2F1DB2CEF78D}"/>
              </a:ext>
            </a:extLst>
          </p:cNvPr>
          <p:cNvSpPr txBox="1"/>
          <p:nvPr/>
        </p:nvSpPr>
        <p:spPr>
          <a:xfrm>
            <a:off x="359229" y="1690688"/>
            <a:ext cx="11397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3.Project &gt;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ZRNAssets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&gt; 005339_08932_25_14 &gt; Models &gt;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PQ_Remake_AKIHABARA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파일을 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Hierarchy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에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Drag &amp; Drop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하기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623BCFB-D2A6-4512-AC13-C5D36D8F5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9454"/>
            <a:ext cx="2695575" cy="369601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4348228-F504-432A-B287-ABDB20F54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731" y="2529454"/>
            <a:ext cx="3175851" cy="3696015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314596E-613F-46DD-99EF-904B3446CBE1}"/>
              </a:ext>
            </a:extLst>
          </p:cNvPr>
          <p:cNvSpPr/>
          <p:nvPr/>
        </p:nvSpPr>
        <p:spPr>
          <a:xfrm>
            <a:off x="7826828" y="3904840"/>
            <a:ext cx="653143" cy="613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F716C83-8F10-4E1A-BA40-F10814E83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51" y="2529455"/>
            <a:ext cx="2954763" cy="369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5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0AA12-2C9A-4C27-900B-1165C214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개발환경</a:t>
            </a:r>
            <a:r>
              <a:rPr lang="en-US" altLang="ko-KR" dirty="0"/>
              <a:t>(Unity)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0997A-BB49-4625-A57D-0BA23A312149}"/>
              </a:ext>
            </a:extLst>
          </p:cNvPr>
          <p:cNvSpPr txBox="1"/>
          <p:nvPr/>
        </p:nvSpPr>
        <p:spPr>
          <a:xfrm>
            <a:off x="1447800" y="5987018"/>
            <a:ext cx="837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9.Uniyu Hub 2019.4.17 </a:t>
            </a:r>
            <a:r>
              <a:rPr lang="ko-KR" altLang="en-US" dirty="0"/>
              <a:t>찾기 </a:t>
            </a:r>
            <a:r>
              <a:rPr lang="en-US" altLang="ko-KR" dirty="0"/>
              <a:t>-&gt; Unity Hub(</a:t>
            </a:r>
            <a:r>
              <a:rPr lang="ko-KR" altLang="en-US" dirty="0"/>
              <a:t>초록색 버튼</a:t>
            </a:r>
            <a:r>
              <a:rPr lang="en-US" altLang="ko-KR" dirty="0"/>
              <a:t>)</a:t>
            </a:r>
            <a:r>
              <a:rPr lang="ko-KR" altLang="en-US" dirty="0"/>
              <a:t>클릭 후 다운로드 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581F39-93B7-4012-B704-9617BA66D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18" y="1690688"/>
            <a:ext cx="7243947" cy="4276724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939E06-9E22-4910-A21D-918226E24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692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0AA12-2C9A-4C27-900B-1165C214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개발환경</a:t>
            </a:r>
            <a:r>
              <a:rPr lang="en-US" altLang="ko-KR" dirty="0"/>
              <a:t>(Unity)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3F093-9853-4AA5-971F-7524AA102F0F}"/>
              </a:ext>
            </a:extLst>
          </p:cNvPr>
          <p:cNvSpPr txBox="1"/>
          <p:nvPr/>
        </p:nvSpPr>
        <p:spPr>
          <a:xfrm>
            <a:off x="323850" y="6238875"/>
            <a:ext cx="414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10. Unity </a:t>
            </a:r>
            <a:r>
              <a:rPr lang="ko-KR" altLang="en-US" dirty="0"/>
              <a:t>개발환경 설치 완료 모습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5F7F06-7D5C-48D0-8732-A6C14EA23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1519544"/>
            <a:ext cx="5204496" cy="4576456"/>
          </a:xfrm>
          <a:prstGeom prst="rect">
            <a:avLst/>
          </a:prstGeom>
        </p:spPr>
      </p:pic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C88095D2-B693-47C1-B416-B9099F29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284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0F691-982E-4B0A-ADB4-99788268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1-3 </a:t>
            </a:r>
            <a:r>
              <a:rPr lang="ko-KR" altLang="en-US" dirty="0"/>
              <a:t>개발환경</a:t>
            </a:r>
            <a:r>
              <a:rPr lang="en-US" altLang="ko-KR" dirty="0"/>
              <a:t>(</a:t>
            </a:r>
            <a:r>
              <a:rPr lang="en-US" altLang="ko-KR" dirty="0" err="1"/>
              <a:t>SynBot</a:t>
            </a:r>
            <a:r>
              <a:rPr lang="en-US" altLang="ko-KR" dirty="0"/>
              <a:t> Studio)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06F75E2-A127-4148-A847-86241356C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728" y="1426369"/>
            <a:ext cx="7106383" cy="4317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06A8E-4C62-4407-B29F-B53186F0E971}"/>
              </a:ext>
            </a:extLst>
          </p:cNvPr>
          <p:cNvSpPr txBox="1"/>
          <p:nvPr/>
        </p:nvSpPr>
        <p:spPr>
          <a:xfrm>
            <a:off x="1947286" y="5743575"/>
            <a:ext cx="698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11. </a:t>
            </a:r>
            <a:r>
              <a:rPr lang="en-US" altLang="ko-KR" dirty="0" err="1"/>
              <a:t>SynBotStudio</a:t>
            </a:r>
            <a:r>
              <a:rPr lang="en-US" altLang="ko-KR" dirty="0"/>
              <a:t> 2.0 beta </a:t>
            </a:r>
            <a:r>
              <a:rPr lang="ko-KR" altLang="en-US" dirty="0"/>
              <a:t>버전 다운로드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https://syn-bot-studio.software.informer.com/2.0b/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AF16B3-8DAB-43BD-8F74-2DBC7A4F5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Supervised and helped by C-J Lee, S-R Hwang, and H-U Yoon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840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BB7C1-78A2-4F1E-91D2-FC168C9C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2.SynBotStudio </a:t>
            </a:r>
            <a:r>
              <a:rPr lang="ko-KR" altLang="en-US" dirty="0"/>
              <a:t>실행 및 사용 방법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149227-EFAD-4AE5-B118-D89ED7A7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E5EBB26-0A10-425F-8A50-F8E8503E3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894" y="1574279"/>
            <a:ext cx="7034212" cy="462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63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BB7C1-78A2-4F1E-91D2-FC168C9C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2.SynBotStudio </a:t>
            </a:r>
            <a:r>
              <a:rPr lang="ko-KR" altLang="en-US" dirty="0"/>
              <a:t>실행 및 사용 방법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149227-EFAD-4AE5-B118-D89ED7A7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0D88F63-A6FA-4B6E-A7BA-99235F43D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066" y="1690688"/>
            <a:ext cx="6585868" cy="44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79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BB7C1-78A2-4F1E-91D2-FC168C9C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2.SynBotStudio </a:t>
            </a:r>
            <a:r>
              <a:rPr lang="ko-KR" altLang="en-US" dirty="0"/>
              <a:t>실행 및 사용 방법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149227-EFAD-4AE5-B118-D89ED7A7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FB077A-BD4B-4EFE-84F8-B44752BF7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552" y="1690688"/>
            <a:ext cx="6142895" cy="44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51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BB7C1-78A2-4F1E-91D2-FC168C9C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2.SynBotStudio </a:t>
            </a:r>
            <a:r>
              <a:rPr lang="ko-KR" altLang="en-US" dirty="0"/>
              <a:t>실행 및 사용 방법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149227-EFAD-4AE5-B118-D89ED7A7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0881488-77E8-4373-AF33-8EEAB0057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690688"/>
            <a:ext cx="5867400" cy="406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41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BB7C1-78A2-4F1E-91D2-FC168C9C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2.SynBotStudio </a:t>
            </a:r>
            <a:r>
              <a:rPr lang="ko-KR" altLang="en-US" dirty="0"/>
              <a:t>실행 및 사용 방법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149227-EFAD-4AE5-B118-D89ED7A7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6506EF5-C5D3-45B6-98DB-D5966653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71" y="1690688"/>
            <a:ext cx="6580858" cy="45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29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BB7C1-78A2-4F1E-91D2-FC168C9C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2.SynBotStudio </a:t>
            </a:r>
            <a:r>
              <a:rPr lang="ko-KR" altLang="en-US" dirty="0"/>
              <a:t>실행 및 사용 방법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149227-EFAD-4AE5-B118-D89ED7A7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B5DF8B-D3ED-43D7-842C-6741963B5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25" y="1690688"/>
            <a:ext cx="6347750" cy="45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23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F9E397-F433-451C-ABA6-2C554E087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600">
                <a:solidFill>
                  <a:srgbClr val="FFFFFF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49290B-0339-4ACB-B235-2DCF3A275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600" dirty="0"/>
              <a:t>1.</a:t>
            </a:r>
            <a:r>
              <a:rPr lang="ko-KR" altLang="en-US" sz="2600" dirty="0"/>
              <a:t>개발환경</a:t>
            </a:r>
            <a:r>
              <a:rPr lang="en-US" altLang="ko-KR" sz="2600" dirty="0"/>
              <a:t>(Visual Studio2019,SynBotStudio,Unity)</a:t>
            </a:r>
            <a:r>
              <a:rPr lang="ko-KR" altLang="en-US" sz="2600" dirty="0"/>
              <a:t> 다운로드 및 설정 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/>
              <a:t>2.SynBotStudio </a:t>
            </a:r>
            <a:r>
              <a:rPr lang="ko-KR" altLang="en-US" sz="2600" dirty="0"/>
              <a:t>실행 및 사용 방법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/>
              <a:t>3.Unity </a:t>
            </a:r>
            <a:r>
              <a:rPr lang="ko-KR" altLang="en-US" sz="2600" dirty="0"/>
              <a:t>프로젝트 생성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/>
              <a:t>4.Google Cloud TTS </a:t>
            </a:r>
            <a:r>
              <a:rPr lang="ko-KR" altLang="en-US" sz="2600" dirty="0"/>
              <a:t>및 </a:t>
            </a:r>
            <a:r>
              <a:rPr lang="en-US" altLang="ko-KR" sz="2600" dirty="0"/>
              <a:t>Unity</a:t>
            </a:r>
            <a:r>
              <a:rPr lang="ko-KR" altLang="en-US" sz="2600" dirty="0"/>
              <a:t>연동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/>
              <a:t>5.Oculus </a:t>
            </a:r>
            <a:r>
              <a:rPr lang="en-US" altLang="ko-KR" sz="2600" dirty="0" err="1"/>
              <a:t>LipSync</a:t>
            </a:r>
            <a:r>
              <a:rPr lang="ko-KR" altLang="en-US" sz="2600" dirty="0"/>
              <a:t>를 통한 </a:t>
            </a:r>
            <a:r>
              <a:rPr lang="en-US" altLang="ko-KR" sz="2600" dirty="0"/>
              <a:t>Unity</a:t>
            </a:r>
            <a:r>
              <a:rPr lang="ko-KR" altLang="en-US" sz="2600" dirty="0"/>
              <a:t>객체의 </a:t>
            </a:r>
            <a:r>
              <a:rPr lang="ko-KR" altLang="en-US" sz="2600" dirty="0" err="1"/>
              <a:t>입모양</a:t>
            </a:r>
            <a:r>
              <a:rPr lang="ko-KR" altLang="en-US" sz="2600" dirty="0"/>
              <a:t> 제거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/>
              <a:t>6.</a:t>
            </a:r>
            <a:r>
              <a:rPr lang="ko-KR" altLang="en-US" sz="2600" dirty="0"/>
              <a:t>인간형 캐릭터</a:t>
            </a:r>
            <a:r>
              <a:rPr lang="en-US" altLang="ko-KR" sz="2600" dirty="0"/>
              <a:t>(Akihabara)</a:t>
            </a:r>
            <a:r>
              <a:rPr lang="ko-KR" altLang="en-US" sz="2600" dirty="0"/>
              <a:t>추가 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/>
              <a:t>7.</a:t>
            </a:r>
            <a:r>
              <a:rPr lang="ko-KR" altLang="en-US" sz="2600" dirty="0"/>
              <a:t>도시 배경</a:t>
            </a:r>
            <a:r>
              <a:rPr lang="en-US" altLang="ko-KR" sz="2600" dirty="0"/>
              <a:t> </a:t>
            </a:r>
            <a:r>
              <a:rPr lang="ko-KR" altLang="en-US" sz="2600" dirty="0"/>
              <a:t>추가</a:t>
            </a:r>
            <a:endParaRPr lang="en-US" altLang="ko-KR" sz="2600" dirty="0"/>
          </a:p>
          <a:p>
            <a:pPr marL="0" indent="0">
              <a:buNone/>
            </a:pPr>
            <a:endParaRPr lang="en-US" altLang="ko-KR" sz="2600" dirty="0"/>
          </a:p>
          <a:p>
            <a:pPr marL="0" indent="0">
              <a:buNone/>
            </a:pPr>
            <a:endParaRPr lang="en-US" altLang="ko-KR" sz="26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E5D176-6AD1-4D05-8784-0913FAD61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000"/>
              <a:t>Supervised and helped by C-J Lee, S-R Hwang, and H-U Yoon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391631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BB7C1-78A2-4F1E-91D2-FC168C9C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2.SynBotStudio </a:t>
            </a:r>
            <a:r>
              <a:rPr lang="ko-KR" altLang="en-US" dirty="0"/>
              <a:t>실행 및 사용 방법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149227-EFAD-4AE5-B118-D89ED7A7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346789E-9D54-46CB-B2AC-090CDAF03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237" y="1690688"/>
            <a:ext cx="6909525" cy="454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57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BB7C1-78A2-4F1E-91D2-FC168C9C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2.SynBotStudio </a:t>
            </a:r>
            <a:r>
              <a:rPr lang="ko-KR" altLang="en-US" dirty="0"/>
              <a:t>실행 및 사용 방법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149227-EFAD-4AE5-B118-D89ED7A7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0D96A6-4F4F-44A6-A82D-60C9E8F63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5" y="1690689"/>
            <a:ext cx="6800850" cy="45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45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BB7C1-78A2-4F1E-91D2-FC168C9C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2.SynBotStudio </a:t>
            </a:r>
            <a:r>
              <a:rPr lang="ko-KR" altLang="en-US" dirty="0"/>
              <a:t>실행 및 사용 방법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149227-EFAD-4AE5-B118-D89ED7A7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49351EB-3F86-41A9-8307-A600E9DA0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37" y="1690688"/>
            <a:ext cx="7553325" cy="45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96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BB7C1-78A2-4F1E-91D2-FC168C9C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2.SynBotStudio </a:t>
            </a:r>
            <a:r>
              <a:rPr lang="ko-KR" altLang="en-US" dirty="0"/>
              <a:t>실행 및 사용 방법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149227-EFAD-4AE5-B118-D89ED7A7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6B9BEE-9509-4AE6-986B-486C84BB7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156" y="1690688"/>
            <a:ext cx="6643687" cy="44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39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BB7C1-78A2-4F1E-91D2-FC168C9C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2.SynBotStudio </a:t>
            </a:r>
            <a:r>
              <a:rPr lang="ko-KR" altLang="en-US" dirty="0"/>
              <a:t>실행 및 사용 방법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149227-EFAD-4AE5-B118-D89ED7A7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49C2DD4-B275-45A3-838A-4085DB52F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4" y="1690688"/>
            <a:ext cx="7339012" cy="448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34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BB7C1-78A2-4F1E-91D2-FC168C9C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2.SynBotStudio </a:t>
            </a:r>
            <a:r>
              <a:rPr lang="ko-KR" altLang="en-US" dirty="0"/>
              <a:t>실행 및 사용 방법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149227-EFAD-4AE5-B118-D89ED7A7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8C16482-7F5B-4AFE-A66C-C69EC17F9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056" y="1690688"/>
            <a:ext cx="7481887" cy="41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70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BB7C1-78A2-4F1E-91D2-FC168C9C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2.SynBotStudio </a:t>
            </a:r>
            <a:r>
              <a:rPr lang="ko-KR" altLang="en-US" dirty="0"/>
              <a:t>실행 및 사용 방법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149227-EFAD-4AE5-B118-D89ED7A7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5AD5609-DF14-4C81-8D9C-D79F4D112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419" y="1690688"/>
            <a:ext cx="7015162" cy="464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27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BB7C1-78A2-4F1E-91D2-FC168C9C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2.SynBotStudio </a:t>
            </a:r>
            <a:r>
              <a:rPr lang="ko-KR" altLang="en-US" dirty="0"/>
              <a:t>실행 및 사용 방법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149227-EFAD-4AE5-B118-D89ED7A7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A5C7F6-07CC-49B7-B31F-3A81EF7DC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79" y="1690688"/>
            <a:ext cx="6814841" cy="451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12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BB7C1-78A2-4F1E-91D2-FC168C9C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2.SynBotStudio </a:t>
            </a:r>
            <a:r>
              <a:rPr lang="ko-KR" altLang="en-US" dirty="0"/>
              <a:t>실행 및 사용 방법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149227-EFAD-4AE5-B118-D89ED7A7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CE5BC76-892A-43B5-9EE4-D664D5214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50" y="1687513"/>
            <a:ext cx="7449100" cy="46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03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BB7C1-78A2-4F1E-91D2-FC168C9C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2.SynBotStudio </a:t>
            </a:r>
            <a:r>
              <a:rPr lang="ko-KR" altLang="en-US" dirty="0"/>
              <a:t>실행 및 사용 방법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149227-EFAD-4AE5-B118-D89ED7A7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290A0FE-D179-4F47-A39C-947F8DA91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45" y="1690689"/>
            <a:ext cx="6784910" cy="449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25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ECF60-F9B2-4A34-9958-9A9E5D90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</a:t>
            </a:r>
            <a:r>
              <a:rPr lang="ko-KR" altLang="en-US" dirty="0"/>
              <a:t>개발환경</a:t>
            </a:r>
            <a:r>
              <a:rPr lang="en-US" altLang="ko-KR" dirty="0"/>
              <a:t>(Visual Studio2019)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183A62-AD5A-4C90-8B5D-408A4EA53ADC}"/>
              </a:ext>
            </a:extLst>
          </p:cNvPr>
          <p:cNvSpPr txBox="1"/>
          <p:nvPr/>
        </p:nvSpPr>
        <p:spPr>
          <a:xfrm>
            <a:off x="1087398" y="5807676"/>
            <a:ext cx="1159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https://docs.microsoft.com/ko-kr/visualstudio/releases/2019/release-notes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86485-6A8E-4FDD-BC66-667E37BB3605}"/>
              </a:ext>
            </a:extLst>
          </p:cNvPr>
          <p:cNvSpPr txBox="1"/>
          <p:nvPr/>
        </p:nvSpPr>
        <p:spPr>
          <a:xfrm>
            <a:off x="1120348" y="5486400"/>
            <a:ext cx="641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1.Visual Studio2019 Community 2019</a:t>
            </a:r>
            <a:r>
              <a:rPr lang="ko-KR" altLang="en-US" dirty="0"/>
              <a:t>다운로드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8C3D432-1269-442B-AC25-8DE0694AB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95" y="1690688"/>
            <a:ext cx="6671861" cy="3483605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BE1B48-D296-48A1-A5F4-E68D166F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608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BB7C1-78A2-4F1E-91D2-FC168C9C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2.SynBotStudio </a:t>
            </a:r>
            <a:r>
              <a:rPr lang="ko-KR" altLang="en-US" dirty="0"/>
              <a:t>실행 및 사용 방법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149227-EFAD-4AE5-B118-D89ED7A7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88FFC390-03B7-4605-A00B-FB1ABB868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1690688"/>
            <a:ext cx="9705975" cy="441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38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9A0C82D-E2B2-41F3-8D03-0154F30EC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87" y="1690688"/>
            <a:ext cx="56102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4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01176B-C834-4BCB-9D89-167D85935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62" y="1690688"/>
            <a:ext cx="57054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69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05F2AF4-58DA-44B0-967B-BEE42B4F9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1581599"/>
            <a:ext cx="1467228" cy="4476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61D5E3-8889-4F90-B172-24E3002F48EF}"/>
              </a:ext>
            </a:extLst>
          </p:cNvPr>
          <p:cNvSpPr txBox="1"/>
          <p:nvPr/>
        </p:nvSpPr>
        <p:spPr>
          <a:xfrm>
            <a:off x="742950" y="2141385"/>
            <a:ext cx="6691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1.UI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&gt;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Canvas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와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Scroll View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추가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(Canvas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에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Scroll View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가 속하도록</a:t>
            </a: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09C15DDE-99D4-4158-9370-BD47596F5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696" y="2139073"/>
            <a:ext cx="3405331" cy="10245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521538-3B15-4894-AC6F-E2869D842F96}"/>
              </a:ext>
            </a:extLst>
          </p:cNvPr>
          <p:cNvSpPr txBox="1"/>
          <p:nvPr/>
        </p:nvSpPr>
        <p:spPr>
          <a:xfrm>
            <a:off x="692739" y="3502212"/>
            <a:ext cx="6691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2.Scroll View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의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Inspector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를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Pos X :13, Pos Y :-159, Width : 1350, Height : 550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으로 설정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CC55830-86A1-4350-8272-B93ABB8C7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17933"/>
            <a:ext cx="3736049" cy="1716935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7D3A2C69-D05B-4818-BB8C-116844D1F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696" y="4365551"/>
            <a:ext cx="3647950" cy="17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28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6E365B-FBBD-4CCD-BB80-B14A10BD2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87" y="1690688"/>
            <a:ext cx="55340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70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AC640C-F314-4EF3-A5EC-C519B09F1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562" y="1690688"/>
            <a:ext cx="54768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09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81BECA-6210-4205-AF2F-C93379F57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690688"/>
            <a:ext cx="5600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01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66858C4-5C0B-459D-9375-6F357B246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662" y="1690688"/>
            <a:ext cx="54006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3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9EFA8B-21BA-4B71-839B-93EEA216D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6609"/>
            <a:ext cx="1467228" cy="447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1832DB-12AF-4B7B-82B3-46C42DDDE315}"/>
              </a:ext>
            </a:extLst>
          </p:cNvPr>
          <p:cNvSpPr txBox="1"/>
          <p:nvPr/>
        </p:nvSpPr>
        <p:spPr>
          <a:xfrm>
            <a:off x="820366" y="2076798"/>
            <a:ext cx="80807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9.Hierarchy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에서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Canvas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를 선택한 후 오른쪽 버튼을 클릭하여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UI&gt; Input Field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추가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이후 아래의 사진과 같이 설정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BDB6C5-38E4-4985-9739-6761B39AE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91" y="3336377"/>
            <a:ext cx="4632139" cy="22430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800E1C7-1F43-4AE8-8818-4A2838FA4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768" y="3336377"/>
            <a:ext cx="2837242" cy="2243092"/>
          </a:xfrm>
          <a:prstGeom prst="rect">
            <a:avLst/>
          </a:prstGeom>
        </p:spPr>
      </p:pic>
      <p:pic>
        <p:nvPicPr>
          <p:cNvPr id="10" name="그림 9" descr="텍스트, 점수판, 검은색이(가) 표시된 사진&#10;&#10;자동 생성된 설명">
            <a:extLst>
              <a:ext uri="{FF2B5EF4-FFF2-40B4-BE49-F238E27FC236}">
                <a16:creationId xmlns:a16="http://schemas.microsoft.com/office/drawing/2014/main" id="{63F5DA0F-3B49-4D37-8759-B884B975E1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348" y="3336377"/>
            <a:ext cx="2058728" cy="224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23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AB731A-6981-4072-BA2E-6B083E68A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472"/>
            <a:ext cx="1594228" cy="486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F5E068-E8F3-4D90-A0BB-890A5FFFEAB0}"/>
              </a:ext>
            </a:extLst>
          </p:cNvPr>
          <p:cNvSpPr txBox="1"/>
          <p:nvPr/>
        </p:nvSpPr>
        <p:spPr>
          <a:xfrm>
            <a:off x="838200" y="2000587"/>
            <a:ext cx="8780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10.Hierarchy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에서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Canvas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를 선택한 후 오른쪽 버튼을 클릭하여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UI&gt; Button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추가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Button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은 아래의 사진과 같이 설정하여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Button Text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는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Send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로 설정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E6F4FB3-F4E4-42F7-86E2-15BB97E9A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168" y="3160386"/>
            <a:ext cx="2258062" cy="15858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D4AB19-EBAD-4721-9ACA-E489AF942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22" y="4832813"/>
            <a:ext cx="2287008" cy="18127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A2BF5B-F26E-49E9-AD96-A8FA3B4AA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160386"/>
            <a:ext cx="6009294" cy="29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15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66B4CC-D844-4568-99B2-B87F311D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</a:t>
            </a:r>
            <a:r>
              <a:rPr lang="ko-KR" altLang="en-US" dirty="0"/>
              <a:t>개발환경</a:t>
            </a:r>
            <a:r>
              <a:rPr lang="en-US" altLang="ko-KR" dirty="0"/>
              <a:t>(Visual Studio2019)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112116-BB59-4A81-9EC0-24021BDFB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0" y="1414462"/>
            <a:ext cx="10800000" cy="4484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76A0CA-82F2-4742-B090-7ED297A9C4E9}"/>
              </a:ext>
            </a:extLst>
          </p:cNvPr>
          <p:cNvSpPr txBox="1"/>
          <p:nvPr/>
        </p:nvSpPr>
        <p:spPr>
          <a:xfrm>
            <a:off x="1254867" y="5982511"/>
            <a:ext cx="603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2.Visual Studio Installer</a:t>
            </a:r>
            <a:r>
              <a:rPr lang="ko-KR" altLang="en-US" dirty="0"/>
              <a:t>에서 </a:t>
            </a:r>
            <a:r>
              <a:rPr lang="en-US" altLang="ko-KR" dirty="0"/>
              <a:t>.NET </a:t>
            </a:r>
            <a:r>
              <a:rPr lang="ko-KR" altLang="en-US" dirty="0"/>
              <a:t>데스크톱 개발 체크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5CA935D5-A11E-419A-8A32-1CEC04C7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263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553008-2624-4003-998F-52BD39239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1690688"/>
            <a:ext cx="56197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7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EF4E2CF-85AC-4790-8CE1-CE4EB44B9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690688"/>
            <a:ext cx="57150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58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994E6E-9D6B-4D44-9F66-8AF279EA5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562549"/>
            <a:ext cx="1467228" cy="447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F4E02A-582F-4972-A8B3-67404A113D29}"/>
              </a:ext>
            </a:extLst>
          </p:cNvPr>
          <p:cNvSpPr txBox="1"/>
          <p:nvPr/>
        </p:nvSpPr>
        <p:spPr>
          <a:xfrm>
            <a:off x="838200" y="2082616"/>
            <a:ext cx="8080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14.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스크립트를 아래와 같이 채웁니다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089E834-DBE3-4DE5-957E-48CF14B46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13" y="2606262"/>
            <a:ext cx="4255729" cy="362655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A9D7ED7-74C0-42A5-8ACC-A99E68EB3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222" y="2606262"/>
            <a:ext cx="4255729" cy="362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39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2EC73A-AAF8-4D83-BB1A-30EAA807D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1690688"/>
            <a:ext cx="56578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997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E3234FE-8E52-4E79-9BA7-0C0A341CB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1690688"/>
            <a:ext cx="56578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73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F525190-C7AE-41A5-A0F3-277F02CF6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37" y="1690688"/>
            <a:ext cx="56483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23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E7D2BD-2BAD-4E0C-B543-79003D86F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62" y="1690688"/>
            <a:ext cx="57816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49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335BD84-2EA9-4221-ADB6-888E2516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87" y="1690688"/>
            <a:ext cx="56102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32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3D100E8-34F2-414D-8BA7-77B1FEEEB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312" y="1690688"/>
            <a:ext cx="56673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84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3F8F821-2E81-427D-9DA0-1E0E535AD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12" y="1690688"/>
            <a:ext cx="53625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48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B2980-968B-4A77-A3FB-2B8F5E5B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</a:t>
            </a:r>
            <a:r>
              <a:rPr lang="ko-KR" altLang="en-US" dirty="0"/>
              <a:t>개발환경</a:t>
            </a:r>
            <a:r>
              <a:rPr lang="en-US" altLang="ko-KR" dirty="0"/>
              <a:t>(Visual Studio2019)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E7A244-FE6D-4CF8-8766-14EBD8C9D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0" y="1447800"/>
            <a:ext cx="10800000" cy="4414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395F54-9098-415F-97F1-B3523DA75D3B}"/>
              </a:ext>
            </a:extLst>
          </p:cNvPr>
          <p:cNvSpPr txBox="1"/>
          <p:nvPr/>
        </p:nvSpPr>
        <p:spPr>
          <a:xfrm>
            <a:off x="590550" y="602932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Visual Studio Installer</a:t>
            </a:r>
            <a:r>
              <a:rPr lang="ko-KR" altLang="en-US" dirty="0"/>
              <a:t>에서  </a:t>
            </a:r>
            <a:r>
              <a:rPr lang="en-US" altLang="ko-KR" dirty="0"/>
              <a:t>C++</a:t>
            </a:r>
            <a:r>
              <a:rPr lang="ko-KR" altLang="en-US" dirty="0"/>
              <a:t>를 사용한 데스크톱 개발 체크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5CB8996-2F71-4979-9B04-BF5142C8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841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697BB52-D5AB-46F6-9F5C-31BF95BA1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325" y="1690688"/>
            <a:ext cx="54673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987965C-87FB-47F4-B333-77B31A406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362" y="1690688"/>
            <a:ext cx="56292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62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7A33DCF-ABCC-4764-83EB-DCF2B1364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37" y="1690688"/>
            <a:ext cx="57245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84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CE5CF7C-52C3-4D88-ACBE-BDC37438C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1690688"/>
            <a:ext cx="56197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20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EB8DFB-F653-4FC8-9DE9-0C7E4AC04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212" y="1690688"/>
            <a:ext cx="57435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45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90BC-1A22-4CB1-B062-CDB69FF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3.Unity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EB30E-6B6D-4A91-986C-AC33BB7C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93BED14-A6BD-44DC-BB6D-0FDAFB325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690688"/>
            <a:ext cx="5715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3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B1B6F-D7BF-4A65-8A5B-BC563E56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4.Google Cloud TTS </a:t>
            </a:r>
            <a:r>
              <a:rPr lang="ko-KR" altLang="en-US" dirty="0"/>
              <a:t>및 </a:t>
            </a:r>
            <a:r>
              <a:rPr lang="en-US" altLang="ko-KR" dirty="0"/>
              <a:t>Unity</a:t>
            </a:r>
            <a:r>
              <a:rPr lang="ko-KR" altLang="en-US" dirty="0"/>
              <a:t>연동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974E1A-A26D-4B6C-8D43-1D1E33B0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EDCAF8F-F5EB-446F-BAC9-A14EFE3B4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87" y="2233612"/>
            <a:ext cx="57626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481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B1B6F-D7BF-4A65-8A5B-BC563E56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4.Google Cloud TTS </a:t>
            </a:r>
            <a:r>
              <a:rPr lang="ko-KR" altLang="en-US" dirty="0"/>
              <a:t>및 </a:t>
            </a:r>
            <a:r>
              <a:rPr lang="en-US" altLang="ko-KR" dirty="0"/>
              <a:t>Unity</a:t>
            </a:r>
            <a:r>
              <a:rPr lang="ko-KR" altLang="en-US" dirty="0"/>
              <a:t>연동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974E1A-A26D-4B6C-8D43-1D1E33B0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BD9F8A0-32B1-4E7C-91B1-162B65B74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095500"/>
            <a:ext cx="5638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13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B1B6F-D7BF-4A65-8A5B-BC563E56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4.Google Cloud TTS </a:t>
            </a:r>
            <a:r>
              <a:rPr lang="ko-KR" altLang="en-US" dirty="0"/>
              <a:t>및 </a:t>
            </a:r>
            <a:r>
              <a:rPr lang="en-US" altLang="ko-KR" dirty="0"/>
              <a:t>Unity</a:t>
            </a:r>
            <a:r>
              <a:rPr lang="ko-KR" altLang="en-US" dirty="0"/>
              <a:t>연동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974E1A-A26D-4B6C-8D43-1D1E33B0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005CD1A-5F11-48A4-ACFD-BE60BFF07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12" y="3100387"/>
            <a:ext cx="30003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08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B1B6F-D7BF-4A65-8A5B-BC563E56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4.Google Cloud TTS </a:t>
            </a:r>
            <a:r>
              <a:rPr lang="ko-KR" altLang="en-US" dirty="0"/>
              <a:t>및 </a:t>
            </a:r>
            <a:r>
              <a:rPr lang="en-US" altLang="ko-KR" dirty="0"/>
              <a:t>Unity</a:t>
            </a:r>
            <a:r>
              <a:rPr lang="ko-KR" altLang="en-US" dirty="0"/>
              <a:t>연동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974E1A-A26D-4B6C-8D43-1D1E33B0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645F83-B2CB-49F7-B983-A031B88F1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1885950"/>
            <a:ext cx="5753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63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C4D90-988F-4976-A568-D530255D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</a:t>
            </a:r>
            <a:r>
              <a:rPr lang="ko-KR" altLang="en-US" dirty="0"/>
              <a:t>개발환경</a:t>
            </a:r>
            <a:r>
              <a:rPr lang="en-US" altLang="ko-KR" dirty="0"/>
              <a:t>(Visual Studio2019)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0054AD-84CA-49B6-987B-21C84C675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0" y="1395413"/>
            <a:ext cx="10800000" cy="4424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567AFA-CC6F-4C4E-BDBF-0BB70EBF5300}"/>
              </a:ext>
            </a:extLst>
          </p:cNvPr>
          <p:cNvSpPr txBox="1"/>
          <p:nvPr/>
        </p:nvSpPr>
        <p:spPr>
          <a:xfrm>
            <a:off x="838200" y="5987018"/>
            <a:ext cx="69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Visual Studio Installer</a:t>
            </a:r>
            <a:r>
              <a:rPr lang="ko-KR" altLang="en-US" dirty="0"/>
              <a:t>에서 </a:t>
            </a:r>
            <a:r>
              <a:rPr lang="en-US" altLang="ko-KR" dirty="0"/>
              <a:t>C++</a:t>
            </a:r>
            <a:r>
              <a:rPr lang="ko-KR" altLang="en-US" dirty="0"/>
              <a:t>를 사용한 모바일 개발 체크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521A18-7749-4B88-B30B-B453554AC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8806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B1B6F-D7BF-4A65-8A5B-BC563E56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4.Google Cloud TTS </a:t>
            </a:r>
            <a:r>
              <a:rPr lang="ko-KR" altLang="en-US" dirty="0"/>
              <a:t>및 </a:t>
            </a:r>
            <a:r>
              <a:rPr lang="en-US" altLang="ko-KR" dirty="0"/>
              <a:t>Unity</a:t>
            </a:r>
            <a:r>
              <a:rPr lang="ko-KR" altLang="en-US" dirty="0"/>
              <a:t>연동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974E1A-A26D-4B6C-8D43-1D1E33B0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257205-E60E-4A7D-9658-EB38F0590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1614487"/>
            <a:ext cx="56578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52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B1B6F-D7BF-4A65-8A5B-BC563E56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4.Google Cloud TTS </a:t>
            </a:r>
            <a:r>
              <a:rPr lang="ko-KR" altLang="en-US" dirty="0"/>
              <a:t>및 </a:t>
            </a:r>
            <a:r>
              <a:rPr lang="en-US" altLang="ko-KR" dirty="0"/>
              <a:t>Unity</a:t>
            </a:r>
            <a:r>
              <a:rPr lang="ko-KR" altLang="en-US" dirty="0"/>
              <a:t>연동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974E1A-A26D-4B6C-8D43-1D1E33B0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966D538-B666-48C9-8F5A-96413252D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75" y="1566862"/>
            <a:ext cx="55816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64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B1B6F-D7BF-4A65-8A5B-BC563E56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4.Google Cloud TTS </a:t>
            </a:r>
            <a:r>
              <a:rPr lang="ko-KR" altLang="en-US" dirty="0"/>
              <a:t>및 </a:t>
            </a:r>
            <a:r>
              <a:rPr lang="en-US" altLang="ko-KR" dirty="0"/>
              <a:t>Unity</a:t>
            </a:r>
            <a:r>
              <a:rPr lang="ko-KR" altLang="en-US" dirty="0"/>
              <a:t>연동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974E1A-A26D-4B6C-8D43-1D1E33B0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9351EF-07A7-4ACB-89E3-C92BB7D5A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50" y="1423987"/>
            <a:ext cx="59817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475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B1B6F-D7BF-4A65-8A5B-BC563E56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4.Google Cloud TTS </a:t>
            </a:r>
            <a:r>
              <a:rPr lang="ko-KR" altLang="en-US" dirty="0"/>
              <a:t>및 </a:t>
            </a:r>
            <a:r>
              <a:rPr lang="en-US" altLang="ko-KR" dirty="0"/>
              <a:t>Unity</a:t>
            </a:r>
            <a:r>
              <a:rPr lang="ko-KR" altLang="en-US" dirty="0"/>
              <a:t>연동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974E1A-A26D-4B6C-8D43-1D1E33B0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49A394D-AB19-4E71-B765-3CC398531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1433512"/>
            <a:ext cx="58293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51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B1B6F-D7BF-4A65-8A5B-BC563E56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4.Google Cloud TTS </a:t>
            </a:r>
            <a:r>
              <a:rPr lang="ko-KR" altLang="en-US" dirty="0"/>
              <a:t>및 </a:t>
            </a:r>
            <a:r>
              <a:rPr lang="en-US" altLang="ko-KR" dirty="0"/>
              <a:t>Unity</a:t>
            </a:r>
            <a:r>
              <a:rPr lang="ko-KR" altLang="en-US" dirty="0"/>
              <a:t>연동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974E1A-A26D-4B6C-8D43-1D1E33B0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B3D1A3E-E7F5-4630-B8D6-BFF7C30E8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37" y="1433512"/>
            <a:ext cx="56483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373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B1B6F-D7BF-4A65-8A5B-BC563E56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4.Google Cloud TTS </a:t>
            </a:r>
            <a:r>
              <a:rPr lang="ko-KR" altLang="en-US" dirty="0"/>
              <a:t>및 </a:t>
            </a:r>
            <a:r>
              <a:rPr lang="en-US" altLang="ko-KR" dirty="0"/>
              <a:t>Unity</a:t>
            </a:r>
            <a:r>
              <a:rPr lang="ko-KR" altLang="en-US" dirty="0"/>
              <a:t>연동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974E1A-A26D-4B6C-8D43-1D1E33B0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3E05379-A6F9-4E3B-B44D-A4FD7A007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2" y="2576512"/>
            <a:ext cx="52863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B1B6F-D7BF-4A65-8A5B-BC563E56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4.Google Cloud TTS </a:t>
            </a:r>
            <a:r>
              <a:rPr lang="ko-KR" altLang="en-US" dirty="0"/>
              <a:t>및 </a:t>
            </a:r>
            <a:r>
              <a:rPr lang="en-US" altLang="ko-KR" dirty="0"/>
              <a:t>Unity</a:t>
            </a:r>
            <a:r>
              <a:rPr lang="ko-KR" altLang="en-US" dirty="0"/>
              <a:t>연동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974E1A-A26D-4B6C-8D43-1D1E33B0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BC72B09-8F39-486E-AFF9-EECFB0C07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99" y="2142715"/>
            <a:ext cx="3869699" cy="37616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F3A865-1A37-4114-92CE-C70165172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62" y="1690688"/>
            <a:ext cx="189547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483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B1B6F-D7BF-4A65-8A5B-BC563E56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4.Google Cloud TTS </a:t>
            </a:r>
            <a:r>
              <a:rPr lang="ko-KR" altLang="en-US" dirty="0"/>
              <a:t>및 </a:t>
            </a:r>
            <a:r>
              <a:rPr lang="en-US" altLang="ko-KR" dirty="0"/>
              <a:t>Unity</a:t>
            </a:r>
            <a:r>
              <a:rPr lang="ko-KR" altLang="en-US" dirty="0"/>
              <a:t>연동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974E1A-A26D-4B6C-8D43-1D1E33B0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8EAE1DB-4281-453C-BBE9-B0C69B98F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50" y="1690688"/>
            <a:ext cx="4688501" cy="323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623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B1B6F-D7BF-4A65-8A5B-BC563E56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4.Google Cloud TTS </a:t>
            </a:r>
            <a:r>
              <a:rPr lang="ko-KR" altLang="en-US" dirty="0"/>
              <a:t>및 </a:t>
            </a:r>
            <a:r>
              <a:rPr lang="en-US" altLang="ko-KR" dirty="0"/>
              <a:t>Unity</a:t>
            </a:r>
            <a:r>
              <a:rPr lang="ko-KR" altLang="en-US" dirty="0"/>
              <a:t>연동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974E1A-A26D-4B6C-8D43-1D1E33B0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2F90A7F-0587-4D4E-A9BF-64E6AC3ED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37" y="1657350"/>
            <a:ext cx="56483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245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B1B6F-D7BF-4A65-8A5B-BC563E56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4.Google Cloud TTS </a:t>
            </a:r>
            <a:r>
              <a:rPr lang="ko-KR" altLang="en-US" dirty="0"/>
              <a:t>및 </a:t>
            </a:r>
            <a:r>
              <a:rPr lang="en-US" altLang="ko-KR" dirty="0"/>
              <a:t>Unity</a:t>
            </a:r>
            <a:r>
              <a:rPr lang="ko-KR" altLang="en-US" dirty="0"/>
              <a:t>연동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974E1A-A26D-4B6C-8D43-1D1E33B0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3511000-9344-47A3-905B-B548FC743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87" y="1771650"/>
            <a:ext cx="54578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57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F73C2-7AEC-4F0C-820F-2F16A867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</a:t>
            </a:r>
            <a:r>
              <a:rPr lang="ko-KR" altLang="en-US" dirty="0"/>
              <a:t>개발환경</a:t>
            </a:r>
            <a:r>
              <a:rPr lang="en-US" altLang="ko-KR" dirty="0"/>
              <a:t>(Visual Studio2019)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25AA72-378C-4597-B454-FED594233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2" y="1347787"/>
            <a:ext cx="11725275" cy="4162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BE468C-ACD4-4AE1-B36D-1688B661B21C}"/>
              </a:ext>
            </a:extLst>
          </p:cNvPr>
          <p:cNvSpPr txBox="1"/>
          <p:nvPr/>
        </p:nvSpPr>
        <p:spPr>
          <a:xfrm>
            <a:off x="352425" y="5710019"/>
            <a:ext cx="7219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Visual Studio Installer</a:t>
            </a:r>
            <a:r>
              <a:rPr lang="ko-KR" altLang="en-US" dirty="0"/>
              <a:t>에서  </a:t>
            </a:r>
            <a:r>
              <a:rPr lang="en-US" altLang="ko-KR" dirty="0"/>
              <a:t>Unity</a:t>
            </a:r>
            <a:r>
              <a:rPr lang="ko-KR" altLang="en-US" dirty="0"/>
              <a:t>를 사용한 게임 개발 체크 후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앞선 </a:t>
            </a:r>
            <a:r>
              <a:rPr lang="en-US" altLang="ko-KR" dirty="0"/>
              <a:t>4</a:t>
            </a:r>
            <a:r>
              <a:rPr lang="ko-KR" altLang="en-US" dirty="0"/>
              <a:t>가지 체크한 항목 다운로드 하기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8F8ED0FD-74D8-476E-826B-ABE26494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838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B1B6F-D7BF-4A65-8A5B-BC563E56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4.Google Cloud TTS </a:t>
            </a:r>
            <a:r>
              <a:rPr lang="ko-KR" altLang="en-US" dirty="0"/>
              <a:t>및 </a:t>
            </a:r>
            <a:r>
              <a:rPr lang="en-US" altLang="ko-KR" dirty="0"/>
              <a:t>Unity</a:t>
            </a:r>
            <a:r>
              <a:rPr lang="ko-KR" altLang="en-US" dirty="0"/>
              <a:t>연동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974E1A-A26D-4B6C-8D43-1D1E33B0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185946B-9AEB-4985-89CF-B7AC998D5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87" y="2024062"/>
            <a:ext cx="53816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821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B1B6F-D7BF-4A65-8A5B-BC563E56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4.Google Cloud TTS </a:t>
            </a:r>
            <a:r>
              <a:rPr lang="ko-KR" altLang="en-US" dirty="0"/>
              <a:t>및 </a:t>
            </a:r>
            <a:r>
              <a:rPr lang="en-US" altLang="ko-KR" dirty="0"/>
              <a:t>Unity</a:t>
            </a:r>
            <a:r>
              <a:rPr lang="ko-KR" altLang="en-US" dirty="0"/>
              <a:t>연동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974E1A-A26D-4B6C-8D43-1D1E33B0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6357905-3BA5-4B01-8B85-DDF2E7CED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87" y="1447800"/>
            <a:ext cx="54578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894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B1B6F-D7BF-4A65-8A5B-BC563E56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4.Google Cloud TTS </a:t>
            </a:r>
            <a:r>
              <a:rPr lang="ko-KR" altLang="en-US" dirty="0"/>
              <a:t>및 </a:t>
            </a:r>
            <a:r>
              <a:rPr lang="en-US" altLang="ko-KR" dirty="0"/>
              <a:t>Unity</a:t>
            </a:r>
            <a:r>
              <a:rPr lang="ko-KR" altLang="en-US" dirty="0"/>
              <a:t>연동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974E1A-A26D-4B6C-8D43-1D1E33B0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F32524-BA83-4EC6-A66E-430F8A7F1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576387"/>
            <a:ext cx="54483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38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B1B6F-D7BF-4A65-8A5B-BC563E56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4.Google Cloud TTS </a:t>
            </a:r>
            <a:r>
              <a:rPr lang="ko-KR" altLang="en-US" dirty="0"/>
              <a:t>및 </a:t>
            </a:r>
            <a:r>
              <a:rPr lang="en-US" altLang="ko-KR" dirty="0"/>
              <a:t>Unity</a:t>
            </a:r>
            <a:r>
              <a:rPr lang="ko-KR" altLang="en-US" dirty="0"/>
              <a:t>연동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974E1A-A26D-4B6C-8D43-1D1E33B0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159915C-7360-47BB-BDA3-76432F20F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37" y="2352675"/>
            <a:ext cx="58007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426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B1B6F-D7BF-4A65-8A5B-BC563E56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4.Google Cloud TTS </a:t>
            </a:r>
            <a:r>
              <a:rPr lang="ko-KR" altLang="en-US" dirty="0"/>
              <a:t>및 </a:t>
            </a:r>
            <a:r>
              <a:rPr lang="en-US" altLang="ko-KR" dirty="0"/>
              <a:t>Unity</a:t>
            </a:r>
            <a:r>
              <a:rPr lang="ko-KR" altLang="en-US" dirty="0"/>
              <a:t>연동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974E1A-A26D-4B6C-8D43-1D1E33B0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3CB9A4A-7B24-4244-9A8F-1A8C75C17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533525"/>
            <a:ext cx="57150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461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B1B6F-D7BF-4A65-8A5B-BC563E56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4.Google Cloud TTS </a:t>
            </a:r>
            <a:r>
              <a:rPr lang="ko-KR" altLang="en-US" dirty="0"/>
              <a:t>및 </a:t>
            </a:r>
            <a:r>
              <a:rPr lang="en-US" altLang="ko-KR" dirty="0"/>
              <a:t>Unity</a:t>
            </a:r>
            <a:r>
              <a:rPr lang="ko-KR" altLang="en-US" dirty="0"/>
              <a:t>연동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974E1A-A26D-4B6C-8D43-1D1E33B0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32098D4-EFB9-4057-A50A-39D922233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37" y="1533525"/>
            <a:ext cx="58007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150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B1B6F-D7BF-4A65-8A5B-BC563E56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4.Google Cloud TTS </a:t>
            </a:r>
            <a:r>
              <a:rPr lang="ko-KR" altLang="en-US" dirty="0"/>
              <a:t>및 </a:t>
            </a:r>
            <a:r>
              <a:rPr lang="en-US" altLang="ko-KR" dirty="0"/>
              <a:t>Unity</a:t>
            </a:r>
            <a:r>
              <a:rPr lang="ko-KR" altLang="en-US" dirty="0"/>
              <a:t>연동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974E1A-A26D-4B6C-8D43-1D1E33B0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3D830EE-6904-4007-82F3-1F04631F4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37" y="2547937"/>
            <a:ext cx="54959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58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51D2-0E59-45A5-A8AA-5A088A1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5.Oculus </a:t>
            </a:r>
            <a:r>
              <a:rPr lang="en-US" altLang="ko-KR" sz="3800" dirty="0" err="1"/>
              <a:t>LipSync</a:t>
            </a:r>
            <a:r>
              <a:rPr lang="ko-KR" altLang="en-US" sz="3800" dirty="0"/>
              <a:t>를 통한 </a:t>
            </a:r>
            <a:r>
              <a:rPr lang="en-US" altLang="ko-KR" sz="3800" dirty="0"/>
              <a:t>Unity</a:t>
            </a:r>
            <a:r>
              <a:rPr lang="ko-KR" altLang="en-US" sz="3800" dirty="0"/>
              <a:t>객체의 </a:t>
            </a:r>
            <a:r>
              <a:rPr lang="ko-KR" altLang="en-US" sz="3800" dirty="0" err="1"/>
              <a:t>입모양</a:t>
            </a:r>
            <a:r>
              <a:rPr lang="ko-KR" altLang="en-US" sz="3800" dirty="0"/>
              <a:t> 제거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5E36E-BD0D-404F-A174-1F024886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89822A0-4CFA-45F9-9D76-40DFF6442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12" y="1714500"/>
            <a:ext cx="54387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980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51D2-0E59-45A5-A8AA-5A088A1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5.Oculus </a:t>
            </a:r>
            <a:r>
              <a:rPr lang="en-US" altLang="ko-KR" sz="3800" dirty="0" err="1"/>
              <a:t>LipSync</a:t>
            </a:r>
            <a:r>
              <a:rPr lang="ko-KR" altLang="en-US" sz="3800" dirty="0"/>
              <a:t>를 통한 </a:t>
            </a:r>
            <a:r>
              <a:rPr lang="en-US" altLang="ko-KR" sz="3800" dirty="0"/>
              <a:t>Unity</a:t>
            </a:r>
            <a:r>
              <a:rPr lang="ko-KR" altLang="en-US" sz="3800" dirty="0"/>
              <a:t>객체의 </a:t>
            </a:r>
            <a:r>
              <a:rPr lang="ko-KR" altLang="en-US" sz="3800" dirty="0" err="1"/>
              <a:t>입모양</a:t>
            </a:r>
            <a:r>
              <a:rPr lang="ko-KR" altLang="en-US" sz="3800" dirty="0"/>
              <a:t> 제거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5E36E-BD0D-404F-A174-1F024886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822B9D1-3657-4F04-AF8B-C672128AD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0" y="1538287"/>
            <a:ext cx="54292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44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51D2-0E59-45A5-A8AA-5A088A1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5.Oculus </a:t>
            </a:r>
            <a:r>
              <a:rPr lang="en-US" altLang="ko-KR" sz="3800" dirty="0" err="1"/>
              <a:t>LipSync</a:t>
            </a:r>
            <a:r>
              <a:rPr lang="ko-KR" altLang="en-US" sz="3800" dirty="0"/>
              <a:t>를 통한 </a:t>
            </a:r>
            <a:r>
              <a:rPr lang="en-US" altLang="ko-KR" sz="3800" dirty="0"/>
              <a:t>Unity</a:t>
            </a:r>
            <a:r>
              <a:rPr lang="ko-KR" altLang="en-US" sz="3800" dirty="0"/>
              <a:t>객체의 </a:t>
            </a:r>
            <a:r>
              <a:rPr lang="ko-KR" altLang="en-US" sz="3800" dirty="0" err="1"/>
              <a:t>입모양</a:t>
            </a:r>
            <a:r>
              <a:rPr lang="ko-KR" altLang="en-US" sz="3800" dirty="0"/>
              <a:t> 제거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5E36E-BD0D-404F-A174-1F024886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EE85C-F4D3-4341-8333-3A9AB4ABBC34}"/>
              </a:ext>
            </a:extLst>
          </p:cNvPr>
          <p:cNvSpPr txBox="1"/>
          <p:nvPr/>
        </p:nvSpPr>
        <p:spPr>
          <a:xfrm>
            <a:off x="358020" y="1367492"/>
            <a:ext cx="7344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1.Hierarchy &gt; Create Empty </a:t>
            </a:r>
            <a:r>
              <a:rPr lang="ko-KR" altLang="en-US" sz="2000" b="1" dirty="0" err="1">
                <a:solidFill>
                  <a:schemeClr val="accent5">
                    <a:lumMod val="50000"/>
                  </a:schemeClr>
                </a:solidFill>
              </a:rPr>
              <a:t>클릭후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OVRLipSync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로 변경하기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BC94A-5850-4251-98E6-F709DF07DFA8}"/>
              </a:ext>
            </a:extLst>
          </p:cNvPr>
          <p:cNvSpPr txBox="1"/>
          <p:nvPr/>
        </p:nvSpPr>
        <p:spPr>
          <a:xfrm>
            <a:off x="358019" y="3613701"/>
            <a:ext cx="7344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2.Scroll View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의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Inspector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를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Pos X :-69.34906, Pos Y :3.800049,Pos Z : -202.13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으로 설정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77A9CBC-8DB6-4F77-B43E-02B0760EF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19" y="1862618"/>
            <a:ext cx="3624161" cy="1615487"/>
          </a:xfrm>
          <a:prstGeom prst="rect">
            <a:avLst/>
          </a:prstGeom>
        </p:spPr>
      </p:pic>
      <p:pic>
        <p:nvPicPr>
          <p:cNvPr id="10" name="그림 9" descr="텍스트, 검은색, 전시된, 스크린샷이(가) 표시된 사진&#10;&#10;자동 생성된 설명">
            <a:extLst>
              <a:ext uri="{FF2B5EF4-FFF2-40B4-BE49-F238E27FC236}">
                <a16:creationId xmlns:a16="http://schemas.microsoft.com/office/drawing/2014/main" id="{A5B1D218-8202-4DED-9707-770FC1F3E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3" y="3802365"/>
            <a:ext cx="2350576" cy="222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1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0AA12-2C9A-4C27-900B-1165C214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개발환경</a:t>
            </a:r>
            <a:r>
              <a:rPr lang="en-US" altLang="ko-KR" dirty="0"/>
              <a:t>(Unity)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5F67B5-4F0F-487D-A29A-EF1BE685D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1538288"/>
            <a:ext cx="6422578" cy="4487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E68354-55BC-47A6-AFE2-129B246E8D94}"/>
              </a:ext>
            </a:extLst>
          </p:cNvPr>
          <p:cNvSpPr txBox="1"/>
          <p:nvPr/>
        </p:nvSpPr>
        <p:spPr>
          <a:xfrm>
            <a:off x="1123950" y="6211669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6.Uniyu Hub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https://unity.com/kr/download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19165850-6CEC-4C17-8194-49CB055E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2073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51D2-0E59-45A5-A8AA-5A088A1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5.Oculus </a:t>
            </a:r>
            <a:r>
              <a:rPr lang="en-US" altLang="ko-KR" sz="3800" dirty="0" err="1"/>
              <a:t>LipSync</a:t>
            </a:r>
            <a:r>
              <a:rPr lang="ko-KR" altLang="en-US" sz="3800" dirty="0"/>
              <a:t>를 통한 </a:t>
            </a:r>
            <a:r>
              <a:rPr lang="en-US" altLang="ko-KR" sz="3800" dirty="0"/>
              <a:t>Unity</a:t>
            </a:r>
            <a:r>
              <a:rPr lang="ko-KR" altLang="en-US" sz="3800" dirty="0"/>
              <a:t>객체의 </a:t>
            </a:r>
            <a:r>
              <a:rPr lang="ko-KR" altLang="en-US" sz="3800" dirty="0" err="1"/>
              <a:t>입모양</a:t>
            </a:r>
            <a:r>
              <a:rPr lang="ko-KR" altLang="en-US" sz="3800" dirty="0"/>
              <a:t> 제거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5E36E-BD0D-404F-A174-1F024886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Supervised and helped by C-J Lee, S-R Hwang, and H-U Yoon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EE85C-F4D3-4341-8333-3A9AB4ABBC34}"/>
              </a:ext>
            </a:extLst>
          </p:cNvPr>
          <p:cNvSpPr txBox="1"/>
          <p:nvPr/>
        </p:nvSpPr>
        <p:spPr>
          <a:xfrm>
            <a:off x="358020" y="1367492"/>
            <a:ext cx="7344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3.OVRLipSync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객체에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OVR Lip Sync Scrip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파일 추가하기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B9B4263-87CE-4A02-BBF0-397113FF0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09" y="2238828"/>
            <a:ext cx="3466592" cy="3386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8AD352-80C9-40B0-A656-6DC4E59D6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239963"/>
            <a:ext cx="3338740" cy="3385074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D9760E19-AE7B-441F-B577-CB1E99A7A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62" y="2238827"/>
            <a:ext cx="3800475" cy="338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665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51D2-0E59-45A5-A8AA-5A088A1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5.Oculus </a:t>
            </a:r>
            <a:r>
              <a:rPr lang="en-US" altLang="ko-KR" sz="3800" dirty="0" err="1"/>
              <a:t>LipSync</a:t>
            </a:r>
            <a:r>
              <a:rPr lang="ko-KR" altLang="en-US" sz="3800" dirty="0"/>
              <a:t>를 통한 </a:t>
            </a:r>
            <a:r>
              <a:rPr lang="en-US" altLang="ko-KR" sz="3800" dirty="0"/>
              <a:t>Unity</a:t>
            </a:r>
            <a:r>
              <a:rPr lang="ko-KR" altLang="en-US" sz="3800" dirty="0"/>
              <a:t>객체의 </a:t>
            </a:r>
            <a:r>
              <a:rPr lang="ko-KR" altLang="en-US" sz="3800" dirty="0" err="1"/>
              <a:t>입모양</a:t>
            </a:r>
            <a:r>
              <a:rPr lang="ko-KR" altLang="en-US" sz="3800" dirty="0"/>
              <a:t> 제거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5E36E-BD0D-404F-A174-1F024886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Supervised and helped by C-J Lee, S-R Hwang, and H-U Yoon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EE85C-F4D3-4341-8333-3A9AB4ABBC34}"/>
              </a:ext>
            </a:extLst>
          </p:cNvPr>
          <p:cNvSpPr txBox="1"/>
          <p:nvPr/>
        </p:nvSpPr>
        <p:spPr>
          <a:xfrm>
            <a:off x="366581" y="1490633"/>
            <a:ext cx="8545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3.GameObject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만들기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=&gt; Hierarchy &gt; Create Empty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클릭하기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03705EA-1133-4B26-B915-8D4B1D584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59" y="2675305"/>
            <a:ext cx="3705225" cy="1676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B896D7-B4CF-412E-83F9-3773C3B7B3A8}"/>
              </a:ext>
            </a:extLst>
          </p:cNvPr>
          <p:cNvSpPr txBox="1"/>
          <p:nvPr/>
        </p:nvSpPr>
        <p:spPr>
          <a:xfrm>
            <a:off x="366581" y="4647490"/>
            <a:ext cx="8545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4.Project &gt; Script &gt; Log Script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추가하기 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4D2F1D7-2A00-4FD7-AFD9-D77ECFD87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64" y="3199493"/>
            <a:ext cx="40767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16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51D2-0E59-45A5-A8AA-5A088A1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5.Oculus </a:t>
            </a:r>
            <a:r>
              <a:rPr lang="en-US" altLang="ko-KR" sz="3800" dirty="0" err="1"/>
              <a:t>LipSync</a:t>
            </a:r>
            <a:r>
              <a:rPr lang="ko-KR" altLang="en-US" sz="3800" dirty="0"/>
              <a:t>를 통한 </a:t>
            </a:r>
            <a:r>
              <a:rPr lang="en-US" altLang="ko-KR" sz="3800" dirty="0"/>
              <a:t>Unity</a:t>
            </a:r>
            <a:r>
              <a:rPr lang="ko-KR" altLang="en-US" sz="3800" dirty="0"/>
              <a:t>객체의 </a:t>
            </a:r>
            <a:r>
              <a:rPr lang="ko-KR" altLang="en-US" sz="3800" dirty="0" err="1"/>
              <a:t>입모양</a:t>
            </a:r>
            <a:r>
              <a:rPr lang="ko-KR" altLang="en-US" sz="3800" dirty="0"/>
              <a:t> 제거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5E36E-BD0D-404F-A174-1F024886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2B4DD2-B604-4E1D-966E-BF4475C7E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9" y="1690688"/>
            <a:ext cx="4057650" cy="276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241512-2D64-4EFB-BED4-FB1D294284F6}"/>
              </a:ext>
            </a:extLst>
          </p:cNvPr>
          <p:cNvSpPr txBox="1"/>
          <p:nvPr/>
        </p:nvSpPr>
        <p:spPr>
          <a:xfrm>
            <a:off x="487892" y="2217383"/>
            <a:ext cx="829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5. Oculus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LipSync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(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log.cs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스크립트 전체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/ 1)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8C0EA33-7A7C-46D4-BE2C-72B68B34F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13" y="2617493"/>
            <a:ext cx="4963888" cy="34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611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51D2-0E59-45A5-A8AA-5A088A1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5.Oculus </a:t>
            </a:r>
            <a:r>
              <a:rPr lang="en-US" altLang="ko-KR" sz="3800" dirty="0" err="1"/>
              <a:t>LipSync</a:t>
            </a:r>
            <a:r>
              <a:rPr lang="ko-KR" altLang="en-US" sz="3800" dirty="0"/>
              <a:t>를 통한 </a:t>
            </a:r>
            <a:r>
              <a:rPr lang="en-US" altLang="ko-KR" sz="3800" dirty="0"/>
              <a:t>Unity</a:t>
            </a:r>
            <a:r>
              <a:rPr lang="ko-KR" altLang="en-US" sz="3800" dirty="0"/>
              <a:t>객체의 </a:t>
            </a:r>
            <a:r>
              <a:rPr lang="ko-KR" altLang="en-US" sz="3800" dirty="0" err="1"/>
              <a:t>입모양</a:t>
            </a:r>
            <a:r>
              <a:rPr lang="ko-KR" altLang="en-US" sz="3800" dirty="0"/>
              <a:t> 제거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5E36E-BD0D-404F-A174-1F024886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2B4DD2-B604-4E1D-966E-BF4475C7E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9" y="1690688"/>
            <a:ext cx="4057650" cy="276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241512-2D64-4EFB-BED4-FB1D294284F6}"/>
              </a:ext>
            </a:extLst>
          </p:cNvPr>
          <p:cNvSpPr txBox="1"/>
          <p:nvPr/>
        </p:nvSpPr>
        <p:spPr>
          <a:xfrm>
            <a:off x="487892" y="2217383"/>
            <a:ext cx="829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6.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GameObject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객체에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log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Script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추가하기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F6DB78-5F76-40F3-851F-E7DB23E4C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94" y="2989262"/>
            <a:ext cx="6550871" cy="27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687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51D2-0E59-45A5-A8AA-5A088A1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5.Oculus </a:t>
            </a:r>
            <a:r>
              <a:rPr lang="en-US" altLang="ko-KR" sz="3800" dirty="0" err="1"/>
              <a:t>LipSync</a:t>
            </a:r>
            <a:r>
              <a:rPr lang="ko-KR" altLang="en-US" sz="3800" dirty="0"/>
              <a:t>를 통한 </a:t>
            </a:r>
            <a:r>
              <a:rPr lang="en-US" altLang="ko-KR" sz="3800" dirty="0"/>
              <a:t>Unity</a:t>
            </a:r>
            <a:r>
              <a:rPr lang="ko-KR" altLang="en-US" sz="3800" dirty="0"/>
              <a:t>객체의 </a:t>
            </a:r>
            <a:r>
              <a:rPr lang="ko-KR" altLang="en-US" sz="3800" dirty="0" err="1"/>
              <a:t>입모양</a:t>
            </a:r>
            <a:r>
              <a:rPr lang="ko-KR" altLang="en-US" sz="3800" dirty="0"/>
              <a:t> 제거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5E36E-BD0D-404F-A174-1F024886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2B4DD2-B604-4E1D-966E-BF4475C7E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9" y="1690688"/>
            <a:ext cx="4057650" cy="276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241512-2D64-4EFB-BED4-FB1D294284F6}"/>
              </a:ext>
            </a:extLst>
          </p:cNvPr>
          <p:cNvSpPr txBox="1"/>
          <p:nvPr/>
        </p:nvSpPr>
        <p:spPr>
          <a:xfrm>
            <a:off x="487892" y="2217383"/>
            <a:ext cx="829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7. Oculus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LipSync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(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ChatManager.cs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스크립트 전체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/ 1)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6C57DA1-4AD1-4E67-B4D3-6D8D49F0F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20" y="2674465"/>
            <a:ext cx="4849813" cy="362491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7778E52-EC60-4F2C-AC1F-915AC91DC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74465"/>
            <a:ext cx="5154084" cy="36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044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51D2-0E59-45A5-A8AA-5A088A1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5.Oculus </a:t>
            </a:r>
            <a:r>
              <a:rPr lang="en-US" altLang="ko-KR" sz="3800" dirty="0" err="1"/>
              <a:t>LipSync</a:t>
            </a:r>
            <a:r>
              <a:rPr lang="ko-KR" altLang="en-US" sz="3800" dirty="0"/>
              <a:t>를 통한 </a:t>
            </a:r>
            <a:r>
              <a:rPr lang="en-US" altLang="ko-KR" sz="3800" dirty="0"/>
              <a:t>Unity</a:t>
            </a:r>
            <a:r>
              <a:rPr lang="ko-KR" altLang="en-US" sz="3800" dirty="0"/>
              <a:t>객체의 </a:t>
            </a:r>
            <a:r>
              <a:rPr lang="ko-KR" altLang="en-US" sz="3800" dirty="0" err="1"/>
              <a:t>입모양</a:t>
            </a:r>
            <a:r>
              <a:rPr lang="ko-KR" altLang="en-US" sz="3800" dirty="0"/>
              <a:t> 제거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5E36E-BD0D-404F-A174-1F024886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800B21-8BF8-4F28-AECA-8A70D6A8A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9" y="1690688"/>
            <a:ext cx="4057650" cy="276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2459D6-628B-4135-ACE3-9C6B55996891}"/>
              </a:ext>
            </a:extLst>
          </p:cNvPr>
          <p:cNvSpPr txBox="1"/>
          <p:nvPr/>
        </p:nvSpPr>
        <p:spPr>
          <a:xfrm>
            <a:off x="487892" y="2217383"/>
            <a:ext cx="829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8. Oculus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LipSync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(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ChatManager.cs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스크립트 전체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/ 2)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FDC8CC9-E2E6-447E-81C1-BBB5DA04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9" y="2867963"/>
            <a:ext cx="5177367" cy="327936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CF3DE3D-6525-416A-AB21-61F48AE82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67963"/>
            <a:ext cx="5130800" cy="327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101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51D2-0E59-45A5-A8AA-5A088A1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5.Oculus </a:t>
            </a:r>
            <a:r>
              <a:rPr lang="en-US" altLang="ko-KR" sz="3800" dirty="0" err="1"/>
              <a:t>LipSync</a:t>
            </a:r>
            <a:r>
              <a:rPr lang="ko-KR" altLang="en-US" sz="3800" dirty="0"/>
              <a:t>를 통한 </a:t>
            </a:r>
            <a:r>
              <a:rPr lang="en-US" altLang="ko-KR" sz="3800" dirty="0"/>
              <a:t>Unity</a:t>
            </a:r>
            <a:r>
              <a:rPr lang="ko-KR" altLang="en-US" sz="3800" dirty="0"/>
              <a:t>객체의 </a:t>
            </a:r>
            <a:r>
              <a:rPr lang="ko-KR" altLang="en-US" sz="3800" dirty="0" err="1"/>
              <a:t>입모양</a:t>
            </a:r>
            <a:r>
              <a:rPr lang="ko-KR" altLang="en-US" sz="3800" dirty="0"/>
              <a:t> 제거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5E36E-BD0D-404F-A174-1F024886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FD1C62-1F45-4E85-B0BF-98BEACB7D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9" y="1690688"/>
            <a:ext cx="4057650" cy="276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D66F79-E32C-436D-934A-418B2BCC7C9C}"/>
              </a:ext>
            </a:extLst>
          </p:cNvPr>
          <p:cNvSpPr txBox="1"/>
          <p:nvPr/>
        </p:nvSpPr>
        <p:spPr>
          <a:xfrm>
            <a:off x="487892" y="2217383"/>
            <a:ext cx="829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9. Oculus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LipSync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(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ChatManager.cs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스크립트 전체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/ 3)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5EB5A22-5A5C-44EE-821F-B51EE5100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9" y="2679467"/>
            <a:ext cx="5517091" cy="361973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CBC3E84-ED66-4B4D-88DC-9436CFEC2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017" y="2617493"/>
            <a:ext cx="4972050" cy="368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919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51D2-0E59-45A5-A8AA-5A088A1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5.Oculus </a:t>
            </a:r>
            <a:r>
              <a:rPr lang="en-US" altLang="ko-KR" sz="3800" dirty="0" err="1"/>
              <a:t>LipSync</a:t>
            </a:r>
            <a:r>
              <a:rPr lang="ko-KR" altLang="en-US" sz="3800" dirty="0"/>
              <a:t>를 통한 </a:t>
            </a:r>
            <a:r>
              <a:rPr lang="en-US" altLang="ko-KR" sz="3800" dirty="0"/>
              <a:t>Unity</a:t>
            </a:r>
            <a:r>
              <a:rPr lang="ko-KR" altLang="en-US" sz="3800" dirty="0"/>
              <a:t>객체의 </a:t>
            </a:r>
            <a:r>
              <a:rPr lang="ko-KR" altLang="en-US" sz="3800" dirty="0" err="1"/>
              <a:t>입모양</a:t>
            </a:r>
            <a:r>
              <a:rPr lang="ko-KR" altLang="en-US" sz="3800" dirty="0"/>
              <a:t> 제거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5E36E-BD0D-404F-A174-1F024886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4352F2-2BD4-4BD7-A984-577BB2F1A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9" y="1690688"/>
            <a:ext cx="4057650" cy="276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4804EB-420E-4A8E-A84D-A7696DC47220}"/>
              </a:ext>
            </a:extLst>
          </p:cNvPr>
          <p:cNvSpPr txBox="1"/>
          <p:nvPr/>
        </p:nvSpPr>
        <p:spPr>
          <a:xfrm>
            <a:off x="487892" y="2217383"/>
            <a:ext cx="829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10. Oculus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LipSync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(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ChatManager.cs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스크립트 전체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/ 4)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F2225FB-B4EC-4B9E-AF00-B40D7FCD0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09" y="3016250"/>
            <a:ext cx="7731566" cy="247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568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51D2-0E59-45A5-A8AA-5A088A1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5.Oculus </a:t>
            </a:r>
            <a:r>
              <a:rPr lang="en-US" altLang="ko-KR" sz="3800" dirty="0" err="1"/>
              <a:t>LipSync</a:t>
            </a:r>
            <a:r>
              <a:rPr lang="ko-KR" altLang="en-US" sz="3800" dirty="0"/>
              <a:t>를 통한 </a:t>
            </a:r>
            <a:r>
              <a:rPr lang="en-US" altLang="ko-KR" sz="3800" dirty="0"/>
              <a:t>Unity</a:t>
            </a:r>
            <a:r>
              <a:rPr lang="ko-KR" altLang="en-US" sz="3800" dirty="0"/>
              <a:t>객체의 </a:t>
            </a:r>
            <a:r>
              <a:rPr lang="ko-KR" altLang="en-US" sz="3800" dirty="0" err="1"/>
              <a:t>입모양</a:t>
            </a:r>
            <a:r>
              <a:rPr lang="ko-KR" altLang="en-US" sz="3800" dirty="0"/>
              <a:t> 제거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5E36E-BD0D-404F-A174-1F024886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3E49FA-DB37-45B4-B580-60AD4A9B6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9" y="1690688"/>
            <a:ext cx="4057650" cy="276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B62370-AA3D-47D4-BE3F-2AB211396093}"/>
              </a:ext>
            </a:extLst>
          </p:cNvPr>
          <p:cNvSpPr txBox="1"/>
          <p:nvPr/>
        </p:nvSpPr>
        <p:spPr>
          <a:xfrm>
            <a:off x="487892" y="2141213"/>
            <a:ext cx="829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11. Oculus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LipSync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(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TextToSpeech.cs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스크립트 전체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/ 1)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7BDFF3C-80FD-4D3C-8E78-E5965A16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91" y="2617493"/>
            <a:ext cx="4621742" cy="366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362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51D2-0E59-45A5-A8AA-5A088A1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5.Oculus </a:t>
            </a:r>
            <a:r>
              <a:rPr lang="en-US" altLang="ko-KR" sz="3800" dirty="0" err="1"/>
              <a:t>LipSync</a:t>
            </a:r>
            <a:r>
              <a:rPr lang="ko-KR" altLang="en-US" sz="3800" dirty="0"/>
              <a:t>를 통한 </a:t>
            </a:r>
            <a:r>
              <a:rPr lang="en-US" altLang="ko-KR" sz="3800" dirty="0"/>
              <a:t>Unity</a:t>
            </a:r>
            <a:r>
              <a:rPr lang="ko-KR" altLang="en-US" sz="3800" dirty="0"/>
              <a:t>객체의 </a:t>
            </a:r>
            <a:r>
              <a:rPr lang="ko-KR" altLang="en-US" sz="3800" dirty="0" err="1"/>
              <a:t>입모양</a:t>
            </a:r>
            <a:r>
              <a:rPr lang="ko-KR" altLang="en-US" sz="3800" dirty="0"/>
              <a:t> 제거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5E36E-BD0D-404F-A174-1F024886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983B6F-1693-4070-981B-C6E6E181F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9" y="1690688"/>
            <a:ext cx="4057650" cy="276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B43A55-F8D8-49FB-A7FE-AFF552CB4CC8}"/>
              </a:ext>
            </a:extLst>
          </p:cNvPr>
          <p:cNvSpPr txBox="1"/>
          <p:nvPr/>
        </p:nvSpPr>
        <p:spPr>
          <a:xfrm>
            <a:off x="487892" y="2141213"/>
            <a:ext cx="829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12. Oculus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LipSync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(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TextToSpeech.cs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스크립트 전체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/ 2)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CCB33C9-2523-4A41-B2CA-44DE737A7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2715623"/>
            <a:ext cx="5110692" cy="346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57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0AA12-2C9A-4C27-900B-1165C214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개발환경</a:t>
            </a:r>
            <a:r>
              <a:rPr lang="en-US" altLang="ko-KR" dirty="0"/>
              <a:t>(Unity)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EAEC1AE-1244-4057-B07C-A26EF7EAC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547937"/>
            <a:ext cx="9677400" cy="1762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DC7E8A-3AEF-4176-BBBA-BA49A9DAFCA1}"/>
              </a:ext>
            </a:extLst>
          </p:cNvPr>
          <p:cNvSpPr txBox="1"/>
          <p:nvPr/>
        </p:nvSpPr>
        <p:spPr>
          <a:xfrm>
            <a:off x="1752600" y="5010150"/>
            <a:ext cx="637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7.Uniyu Hub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설치 메뉴 </a:t>
            </a:r>
            <a:r>
              <a:rPr lang="en-US" altLang="ko-KR" dirty="0"/>
              <a:t>-&gt; </a:t>
            </a:r>
            <a:r>
              <a:rPr lang="ko-KR" altLang="en-US" dirty="0"/>
              <a:t>에디터 설치 클릭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19BE1C-35B2-4F4C-861A-237A8F4DF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709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51D2-0E59-45A5-A8AA-5A088A1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5.Oculus </a:t>
            </a:r>
            <a:r>
              <a:rPr lang="en-US" altLang="ko-KR" sz="3800" dirty="0" err="1"/>
              <a:t>LipSync</a:t>
            </a:r>
            <a:r>
              <a:rPr lang="ko-KR" altLang="en-US" sz="3800" dirty="0"/>
              <a:t>를 통한 </a:t>
            </a:r>
            <a:r>
              <a:rPr lang="en-US" altLang="ko-KR" sz="3800" dirty="0"/>
              <a:t>Unity</a:t>
            </a:r>
            <a:r>
              <a:rPr lang="ko-KR" altLang="en-US" sz="3800" dirty="0"/>
              <a:t>객체의 </a:t>
            </a:r>
            <a:r>
              <a:rPr lang="ko-KR" altLang="en-US" sz="3800" dirty="0" err="1"/>
              <a:t>입모양</a:t>
            </a:r>
            <a:r>
              <a:rPr lang="ko-KR" altLang="en-US" sz="3800" dirty="0"/>
              <a:t> 제거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5E36E-BD0D-404F-A174-1F024886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F21E9A-C428-421C-80FD-E2D499A07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9" y="1690688"/>
            <a:ext cx="4057650" cy="276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DCD73A-E1BC-43C1-B568-9F9CE5E3A709}"/>
              </a:ext>
            </a:extLst>
          </p:cNvPr>
          <p:cNvSpPr txBox="1"/>
          <p:nvPr/>
        </p:nvSpPr>
        <p:spPr>
          <a:xfrm>
            <a:off x="487892" y="2141213"/>
            <a:ext cx="829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13. Oculus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LipSync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(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TextToSpeech.cs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스크립트 전체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/ 3)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5410619-B721-498D-B4BD-D407B6F55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68" y="2715623"/>
            <a:ext cx="6986058" cy="3261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0EB4F2-3A08-4935-AABF-F24A46699D12}"/>
              </a:ext>
            </a:extLst>
          </p:cNvPr>
          <p:cNvSpPr txBox="1"/>
          <p:nvPr/>
        </p:nvSpPr>
        <p:spPr>
          <a:xfrm>
            <a:off x="6096000" y="3228945"/>
            <a:ext cx="482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빨간 줄은 본인의 </a:t>
            </a:r>
            <a:r>
              <a:rPr lang="en-US" altLang="ko-KR" sz="2000" b="1" dirty="0">
                <a:solidFill>
                  <a:srgbClr val="FF0000"/>
                </a:solidFill>
              </a:rPr>
              <a:t>API</a:t>
            </a:r>
            <a:r>
              <a:rPr lang="ko-KR" altLang="en-US" sz="2000" b="1" dirty="0">
                <a:solidFill>
                  <a:srgbClr val="FF0000"/>
                </a:solidFill>
              </a:rPr>
              <a:t>키 값으로 대체</a:t>
            </a:r>
          </a:p>
        </p:txBody>
      </p:sp>
    </p:spTree>
    <p:extLst>
      <p:ext uri="{BB962C8B-B14F-4D97-AF65-F5344CB8AC3E}">
        <p14:creationId xmlns:p14="http://schemas.microsoft.com/office/powerpoint/2010/main" val="5600163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51D2-0E59-45A5-A8AA-5A088A1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5.Oculus </a:t>
            </a:r>
            <a:r>
              <a:rPr lang="en-US" altLang="ko-KR" sz="3800" dirty="0" err="1"/>
              <a:t>LipSync</a:t>
            </a:r>
            <a:r>
              <a:rPr lang="ko-KR" altLang="en-US" sz="3800" dirty="0"/>
              <a:t>를 통한 </a:t>
            </a:r>
            <a:r>
              <a:rPr lang="en-US" altLang="ko-KR" sz="3800" dirty="0"/>
              <a:t>Unity</a:t>
            </a:r>
            <a:r>
              <a:rPr lang="ko-KR" altLang="en-US" sz="3800" dirty="0"/>
              <a:t>객체의 </a:t>
            </a:r>
            <a:r>
              <a:rPr lang="ko-KR" altLang="en-US" sz="3800" dirty="0" err="1"/>
              <a:t>입모양</a:t>
            </a:r>
            <a:r>
              <a:rPr lang="ko-KR" altLang="en-US" sz="3800" dirty="0"/>
              <a:t> 제거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5E36E-BD0D-404F-A174-1F024886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E34A2C-25F1-4550-992A-DAC875E6E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9" y="1690688"/>
            <a:ext cx="4057650" cy="276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E6243C-E67F-42A9-AAAA-589961C3BBAA}"/>
              </a:ext>
            </a:extLst>
          </p:cNvPr>
          <p:cNvSpPr txBox="1"/>
          <p:nvPr/>
        </p:nvSpPr>
        <p:spPr>
          <a:xfrm>
            <a:off x="487892" y="2141213"/>
            <a:ext cx="829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14. Oculus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LipSync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(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TextToSpeech.cs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스크립트 전체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/ 4)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그림 7" descr="텍스트, 명판, 스크린샷이(가) 표시된 사진&#10;&#10;자동 생성된 설명">
            <a:extLst>
              <a:ext uri="{FF2B5EF4-FFF2-40B4-BE49-F238E27FC236}">
                <a16:creationId xmlns:a16="http://schemas.microsoft.com/office/drawing/2014/main" id="{5A4F2343-FA1B-43AA-8BEC-89E286EC7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734" y="2715624"/>
            <a:ext cx="5438775" cy="336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005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51D2-0E59-45A5-A8AA-5A088A1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5.Oculus </a:t>
            </a:r>
            <a:r>
              <a:rPr lang="en-US" altLang="ko-KR" sz="3800" dirty="0" err="1"/>
              <a:t>LipSync</a:t>
            </a:r>
            <a:r>
              <a:rPr lang="ko-KR" altLang="en-US" sz="3800" dirty="0"/>
              <a:t>를 통한 </a:t>
            </a:r>
            <a:r>
              <a:rPr lang="en-US" altLang="ko-KR" sz="3800" dirty="0"/>
              <a:t>Unity</a:t>
            </a:r>
            <a:r>
              <a:rPr lang="ko-KR" altLang="en-US" sz="3800" dirty="0"/>
              <a:t>객체의 </a:t>
            </a:r>
            <a:r>
              <a:rPr lang="ko-KR" altLang="en-US" sz="3800" dirty="0" err="1"/>
              <a:t>입모양</a:t>
            </a:r>
            <a:r>
              <a:rPr lang="ko-KR" altLang="en-US" sz="3800" dirty="0"/>
              <a:t> 제거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5E36E-BD0D-404F-A174-1F024886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A39893-BA79-4492-8EF0-A3F477B9C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9" y="1690688"/>
            <a:ext cx="4057650" cy="276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FC4276-9225-4650-AC0F-1578D51DA267}"/>
              </a:ext>
            </a:extLst>
          </p:cNvPr>
          <p:cNvSpPr txBox="1"/>
          <p:nvPr/>
        </p:nvSpPr>
        <p:spPr>
          <a:xfrm>
            <a:off x="487892" y="2141213"/>
            <a:ext cx="829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15. Oculus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LipSync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(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TextToSpeech.cs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스크립트 전체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/ 5)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2EF0B1F-3927-4F86-8B07-9D1C89A2B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43" y="2734176"/>
            <a:ext cx="5890683" cy="354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406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51D2-0E59-45A5-A8AA-5A088A1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5.Oculus </a:t>
            </a:r>
            <a:r>
              <a:rPr lang="en-US" altLang="ko-KR" sz="3800" dirty="0" err="1"/>
              <a:t>LipSync</a:t>
            </a:r>
            <a:r>
              <a:rPr lang="ko-KR" altLang="en-US" sz="3800" dirty="0"/>
              <a:t>를 통한 </a:t>
            </a:r>
            <a:r>
              <a:rPr lang="en-US" altLang="ko-KR" sz="3800" dirty="0"/>
              <a:t>Unity</a:t>
            </a:r>
            <a:r>
              <a:rPr lang="ko-KR" altLang="en-US" sz="3800" dirty="0"/>
              <a:t>객체의 </a:t>
            </a:r>
            <a:r>
              <a:rPr lang="ko-KR" altLang="en-US" sz="3800" dirty="0" err="1"/>
              <a:t>입모양</a:t>
            </a:r>
            <a:r>
              <a:rPr lang="ko-KR" altLang="en-US" sz="3800" dirty="0"/>
              <a:t> 제거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5E36E-BD0D-404F-A174-1F024886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9B0A5E-6C81-4916-AB89-0A1C81B83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9" y="1690688"/>
            <a:ext cx="4057650" cy="276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2CAEA-5714-49C1-9318-CD7860D9B49B}"/>
              </a:ext>
            </a:extLst>
          </p:cNvPr>
          <p:cNvSpPr txBox="1"/>
          <p:nvPr/>
        </p:nvSpPr>
        <p:spPr>
          <a:xfrm>
            <a:off x="487892" y="2141213"/>
            <a:ext cx="829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16. Oculus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LipSync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(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TextToSpeech.cs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스크립트 전체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/ 6)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7261234-C447-4C79-9FFD-3A2C52EDC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715623"/>
            <a:ext cx="5376333" cy="35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353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51D2-0E59-45A5-A8AA-5A088A1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5.Oculus </a:t>
            </a:r>
            <a:r>
              <a:rPr lang="en-US" altLang="ko-KR" sz="3800" dirty="0" err="1"/>
              <a:t>LipSync</a:t>
            </a:r>
            <a:r>
              <a:rPr lang="ko-KR" altLang="en-US" sz="3800" dirty="0"/>
              <a:t>를 통한 </a:t>
            </a:r>
            <a:r>
              <a:rPr lang="en-US" altLang="ko-KR" sz="3800" dirty="0"/>
              <a:t>Unity</a:t>
            </a:r>
            <a:r>
              <a:rPr lang="ko-KR" altLang="en-US" sz="3800" dirty="0"/>
              <a:t>객체의 </a:t>
            </a:r>
            <a:r>
              <a:rPr lang="ko-KR" altLang="en-US" sz="3800" dirty="0" err="1"/>
              <a:t>입모양</a:t>
            </a:r>
            <a:r>
              <a:rPr lang="ko-KR" altLang="en-US" sz="3800" dirty="0"/>
              <a:t> 제거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5E36E-BD0D-404F-A174-1F024886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D2F0C1-B6BE-49B2-9092-C79F394F8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9" y="1690688"/>
            <a:ext cx="4057650" cy="276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CABBC4-9111-4B43-9CDC-C7372E78EB52}"/>
              </a:ext>
            </a:extLst>
          </p:cNvPr>
          <p:cNvSpPr txBox="1"/>
          <p:nvPr/>
        </p:nvSpPr>
        <p:spPr>
          <a:xfrm>
            <a:off x="487892" y="2141213"/>
            <a:ext cx="829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17. Oculus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LipSync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(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TextToSpeech.cs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스크립트 전체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/ 7)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BFFAFF8-A575-4364-B9B4-CE65A1388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892" y="2705351"/>
            <a:ext cx="5404908" cy="36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453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51D2-0E59-45A5-A8AA-5A088A1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5.Oculus </a:t>
            </a:r>
            <a:r>
              <a:rPr lang="en-US" altLang="ko-KR" sz="3800" dirty="0" err="1"/>
              <a:t>LipSync</a:t>
            </a:r>
            <a:r>
              <a:rPr lang="ko-KR" altLang="en-US" sz="3800" dirty="0"/>
              <a:t>를 통한 </a:t>
            </a:r>
            <a:r>
              <a:rPr lang="en-US" altLang="ko-KR" sz="3800" dirty="0"/>
              <a:t>Unity</a:t>
            </a:r>
            <a:r>
              <a:rPr lang="ko-KR" altLang="en-US" sz="3800" dirty="0"/>
              <a:t>객체의 </a:t>
            </a:r>
            <a:r>
              <a:rPr lang="ko-KR" altLang="en-US" sz="3800" dirty="0" err="1"/>
              <a:t>입모양</a:t>
            </a:r>
            <a:r>
              <a:rPr lang="ko-KR" altLang="en-US" sz="3800" dirty="0"/>
              <a:t> 제거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5E36E-BD0D-404F-A174-1F024886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9E102CD-15BD-449C-B51E-C9B205BD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1490662"/>
            <a:ext cx="56578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58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51D2-0E59-45A5-A8AA-5A088A1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5.Oculus </a:t>
            </a:r>
            <a:r>
              <a:rPr lang="en-US" altLang="ko-KR" sz="3800" dirty="0" err="1"/>
              <a:t>LipSync</a:t>
            </a:r>
            <a:r>
              <a:rPr lang="ko-KR" altLang="en-US" sz="3800" dirty="0"/>
              <a:t>를 통한 </a:t>
            </a:r>
            <a:r>
              <a:rPr lang="en-US" altLang="ko-KR" sz="3800" dirty="0"/>
              <a:t>Unity</a:t>
            </a:r>
            <a:r>
              <a:rPr lang="ko-KR" altLang="en-US" sz="3800" dirty="0"/>
              <a:t>객체의 </a:t>
            </a:r>
            <a:r>
              <a:rPr lang="ko-KR" altLang="en-US" sz="3800" dirty="0" err="1"/>
              <a:t>입모양</a:t>
            </a:r>
            <a:r>
              <a:rPr lang="ko-KR" altLang="en-US" sz="3800" dirty="0"/>
              <a:t> 제거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5E36E-BD0D-404F-A174-1F024886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689DC4-165C-40C7-AAF9-54280B3D5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9" y="1690688"/>
            <a:ext cx="4057650" cy="276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1E3201-33D7-411E-857D-0CEC8B3CB9A7}"/>
              </a:ext>
            </a:extLst>
          </p:cNvPr>
          <p:cNvSpPr txBox="1"/>
          <p:nvPr/>
        </p:nvSpPr>
        <p:spPr>
          <a:xfrm>
            <a:off x="487891" y="2141213"/>
            <a:ext cx="9553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18. Oculus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LipSync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이후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재생 버튼을 눌러 실행하면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,</a:t>
            </a:r>
          </a:p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 System Response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에 따러 사람모양 캐릭터가 립싱크를 하는 모습을 </a:t>
            </a:r>
            <a:r>
              <a:rPr lang="ko-KR" altLang="en-US" sz="2000" b="1" dirty="0" err="1">
                <a:solidFill>
                  <a:schemeClr val="accent5">
                    <a:lumMod val="50000"/>
                  </a:schemeClr>
                </a:solidFill>
              </a:rPr>
              <a:t>볼수있다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그림 7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35D0BBED-93D3-44FF-8595-631714AC8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38" y="3331176"/>
            <a:ext cx="5038196" cy="284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707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51D2-0E59-45A5-A8AA-5A088A1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5.Oculus </a:t>
            </a:r>
            <a:r>
              <a:rPr lang="en-US" altLang="ko-KR" sz="3800" dirty="0" err="1"/>
              <a:t>LipSync</a:t>
            </a:r>
            <a:r>
              <a:rPr lang="ko-KR" altLang="en-US" sz="3800" dirty="0"/>
              <a:t>를 통한 </a:t>
            </a:r>
            <a:r>
              <a:rPr lang="en-US" altLang="ko-KR" sz="3800" dirty="0"/>
              <a:t>Unity</a:t>
            </a:r>
            <a:r>
              <a:rPr lang="ko-KR" altLang="en-US" sz="3800" dirty="0"/>
              <a:t>객체의 </a:t>
            </a:r>
            <a:r>
              <a:rPr lang="ko-KR" altLang="en-US" sz="3800" dirty="0" err="1"/>
              <a:t>입모양</a:t>
            </a:r>
            <a:r>
              <a:rPr lang="ko-KR" altLang="en-US" sz="3800" dirty="0"/>
              <a:t> 제거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5E36E-BD0D-404F-A174-1F024886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4409B2B-B2F8-40EE-897C-1D4E3BF45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537" y="1900237"/>
            <a:ext cx="58769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920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A5C95B-EC91-4A9E-B042-806814E8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C62ACB1-CE89-4B4D-B9BB-45A29C4D5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4000" dirty="0"/>
              <a:t>6.</a:t>
            </a:r>
            <a:r>
              <a:rPr lang="ko-KR" altLang="en-US" sz="4000" dirty="0"/>
              <a:t>인간형 캐릭터</a:t>
            </a:r>
            <a:r>
              <a:rPr lang="en-US" altLang="ko-KR" sz="4000" dirty="0"/>
              <a:t>(Akihabara)</a:t>
            </a:r>
            <a:r>
              <a:rPr lang="ko-KR" altLang="en-US" sz="4000" dirty="0"/>
              <a:t>추가 </a:t>
            </a:r>
            <a:endParaRPr lang="en-US" altLang="ko-KR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27882C-6219-47AB-8855-C0515E04D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2373660"/>
            <a:ext cx="4591050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4F7946-B93F-47C6-9F60-138AFFE1AA2C}"/>
              </a:ext>
            </a:extLst>
          </p:cNvPr>
          <p:cNvSpPr txBox="1"/>
          <p:nvPr/>
        </p:nvSpPr>
        <p:spPr>
          <a:xfrm>
            <a:off x="1186774" y="1783528"/>
            <a:ext cx="4909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1.Window &gt; Asset Store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들어가기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A82CD-BFF0-4C62-8D62-A963A0E38091}"/>
              </a:ext>
            </a:extLst>
          </p:cNvPr>
          <p:cNvSpPr txBox="1"/>
          <p:nvPr/>
        </p:nvSpPr>
        <p:spPr>
          <a:xfrm>
            <a:off x="1170257" y="2964089"/>
            <a:ext cx="6865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2.UNITY – CHAN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검색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&gt; Download &gt; Import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6A1F112-96C7-4620-BE6A-0DBDA0305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74" y="3452384"/>
            <a:ext cx="4250481" cy="24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090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A5C95B-EC91-4A9E-B042-806814E8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Supervised and helped by C-J Lee, S-R Hwang, and H-U Yoon</a:t>
            </a:r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C62ACB1-CE89-4B4D-B9BB-45A29C4D5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12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4000" dirty="0"/>
              <a:t>6.</a:t>
            </a:r>
            <a:r>
              <a:rPr lang="ko-KR" altLang="en-US" sz="4000" dirty="0"/>
              <a:t>인간형 캐릭터</a:t>
            </a:r>
            <a:r>
              <a:rPr lang="en-US" altLang="ko-KR" sz="4000" dirty="0"/>
              <a:t>(Akihabara)</a:t>
            </a:r>
            <a:r>
              <a:rPr lang="ko-KR" altLang="en-US" sz="4000" dirty="0"/>
              <a:t>추가 </a:t>
            </a:r>
            <a:endParaRPr lang="en-US" altLang="ko-KR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4F7946-B93F-47C6-9F60-138AFFE1AA2C}"/>
              </a:ext>
            </a:extLst>
          </p:cNvPr>
          <p:cNvSpPr txBox="1"/>
          <p:nvPr/>
        </p:nvSpPr>
        <p:spPr>
          <a:xfrm>
            <a:off x="1186774" y="1783528"/>
            <a:ext cx="4909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3.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한국어 발음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Script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추가하기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14A7246-2D17-4737-9016-5DFCEEF66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74" y="2276478"/>
            <a:ext cx="87820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6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2839</Words>
  <Application>Microsoft Office PowerPoint</Application>
  <PresentationFormat>와이드스크린</PresentationFormat>
  <Paragraphs>286</Paragraphs>
  <Slides>105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09" baseType="lpstr">
      <vt:lpstr>맑은 고딕</vt:lpstr>
      <vt:lpstr>Arial</vt:lpstr>
      <vt:lpstr>Calibri</vt:lpstr>
      <vt:lpstr>Office 테마</vt:lpstr>
      <vt:lpstr>톡톡이(챗봇)</vt:lpstr>
      <vt:lpstr>목차</vt:lpstr>
      <vt:lpstr>1-1개발환경(Visual Studio2019)</vt:lpstr>
      <vt:lpstr>1-1개발환경(Visual Studio2019)</vt:lpstr>
      <vt:lpstr>1-1개발환경(Visual Studio2019)</vt:lpstr>
      <vt:lpstr>1-1개발환경(Visual Studio2019)</vt:lpstr>
      <vt:lpstr>1-1개발환경(Visual Studio2019)</vt:lpstr>
      <vt:lpstr>1-2 개발환경(Unity)</vt:lpstr>
      <vt:lpstr>1-2 개발환경(Unity)</vt:lpstr>
      <vt:lpstr>1-2 개발환경(Unity)</vt:lpstr>
      <vt:lpstr>1-2 개발환경(Unity)</vt:lpstr>
      <vt:lpstr>1-2 개발환경(Unity)</vt:lpstr>
      <vt:lpstr>1-3 개발환경(SynBot Studio)</vt:lpstr>
      <vt:lpstr>2.SynBotStudio 실행 및 사용 방법</vt:lpstr>
      <vt:lpstr>2.SynBotStudio 실행 및 사용 방법</vt:lpstr>
      <vt:lpstr>2.SynBotStudio 실행 및 사용 방법</vt:lpstr>
      <vt:lpstr>2.SynBotStudio 실행 및 사용 방법</vt:lpstr>
      <vt:lpstr>2.SynBotStudio 실행 및 사용 방법</vt:lpstr>
      <vt:lpstr>2.SynBotStudio 실행 및 사용 방법</vt:lpstr>
      <vt:lpstr>2.SynBotStudio 실행 및 사용 방법</vt:lpstr>
      <vt:lpstr>2.SynBotStudio 실행 및 사용 방법</vt:lpstr>
      <vt:lpstr>2.SynBotStudio 실행 및 사용 방법</vt:lpstr>
      <vt:lpstr>2.SynBotStudio 실행 및 사용 방법</vt:lpstr>
      <vt:lpstr>2.SynBotStudio 실행 및 사용 방법</vt:lpstr>
      <vt:lpstr>2.SynBotStudio 실행 및 사용 방법</vt:lpstr>
      <vt:lpstr>2.SynBotStudio 실행 및 사용 방법</vt:lpstr>
      <vt:lpstr>2.SynBotStudio 실행 및 사용 방법</vt:lpstr>
      <vt:lpstr>2.SynBotStudio 실행 및 사용 방법</vt:lpstr>
      <vt:lpstr>2.SynBotStudio 실행 및 사용 방법</vt:lpstr>
      <vt:lpstr>2.SynBotStudio 실행 및 사용 방법</vt:lpstr>
      <vt:lpstr>3.Unity 프로젝트 생성</vt:lpstr>
      <vt:lpstr>3.Unity 프로젝트 생성</vt:lpstr>
      <vt:lpstr>3.Unity 프로젝트 생성</vt:lpstr>
      <vt:lpstr>3.Unity 프로젝트 생성</vt:lpstr>
      <vt:lpstr>3.Unity 프로젝트 생성</vt:lpstr>
      <vt:lpstr>3.Unity 프로젝트 생성</vt:lpstr>
      <vt:lpstr>3.Unity 프로젝트 생성</vt:lpstr>
      <vt:lpstr>3.Unity 프로젝트 생성</vt:lpstr>
      <vt:lpstr>3.Unity 프로젝트 생성</vt:lpstr>
      <vt:lpstr>3.Unity 프로젝트 생성</vt:lpstr>
      <vt:lpstr>3.Unity 프로젝트 생성</vt:lpstr>
      <vt:lpstr>3.Unity 프로젝트 생성</vt:lpstr>
      <vt:lpstr>3.Unity 프로젝트 생성</vt:lpstr>
      <vt:lpstr>3.Unity 프로젝트 생성</vt:lpstr>
      <vt:lpstr>3.Unity 프로젝트 생성</vt:lpstr>
      <vt:lpstr>3.Unity 프로젝트 생성</vt:lpstr>
      <vt:lpstr>3.Unity 프로젝트 생성</vt:lpstr>
      <vt:lpstr>3.Unity 프로젝트 생성</vt:lpstr>
      <vt:lpstr>3.Unity 프로젝트 생성</vt:lpstr>
      <vt:lpstr>3.Unity 프로젝트 생성</vt:lpstr>
      <vt:lpstr>3.Unity 프로젝트 생성</vt:lpstr>
      <vt:lpstr>3.Unity 프로젝트 생성</vt:lpstr>
      <vt:lpstr>3.Unity 프로젝트 생성</vt:lpstr>
      <vt:lpstr>3.Unity 프로젝트 생성</vt:lpstr>
      <vt:lpstr>3.Unity 프로젝트 생성</vt:lpstr>
      <vt:lpstr>4.Google Cloud TTS 및 Unity연동</vt:lpstr>
      <vt:lpstr>4.Google Cloud TTS 및 Unity연동</vt:lpstr>
      <vt:lpstr>4.Google Cloud TTS 및 Unity연동</vt:lpstr>
      <vt:lpstr>4.Google Cloud TTS 및 Unity연동</vt:lpstr>
      <vt:lpstr>4.Google Cloud TTS 및 Unity연동</vt:lpstr>
      <vt:lpstr>4.Google Cloud TTS 및 Unity연동</vt:lpstr>
      <vt:lpstr>4.Google Cloud TTS 및 Unity연동</vt:lpstr>
      <vt:lpstr>4.Google Cloud TTS 및 Unity연동</vt:lpstr>
      <vt:lpstr>4.Google Cloud TTS 및 Unity연동</vt:lpstr>
      <vt:lpstr>4.Google Cloud TTS 및 Unity연동</vt:lpstr>
      <vt:lpstr>4.Google Cloud TTS 및 Unity연동</vt:lpstr>
      <vt:lpstr>4.Google Cloud TTS 및 Unity연동</vt:lpstr>
      <vt:lpstr>4.Google Cloud TTS 및 Unity연동</vt:lpstr>
      <vt:lpstr>4.Google Cloud TTS 및 Unity연동</vt:lpstr>
      <vt:lpstr>4.Google Cloud TTS 및 Unity연동</vt:lpstr>
      <vt:lpstr>4.Google Cloud TTS 및 Unity연동</vt:lpstr>
      <vt:lpstr>4.Google Cloud TTS 및 Unity연동</vt:lpstr>
      <vt:lpstr>4.Google Cloud TTS 및 Unity연동</vt:lpstr>
      <vt:lpstr>4.Google Cloud TTS 및 Unity연동</vt:lpstr>
      <vt:lpstr>4.Google Cloud TTS 및 Unity연동</vt:lpstr>
      <vt:lpstr>4.Google Cloud TTS 및 Unity연동</vt:lpstr>
      <vt:lpstr>5.Oculus LipSync를 통한 Unity객체의 입모양 제거</vt:lpstr>
      <vt:lpstr>5.Oculus LipSync를 통한 Unity객체의 입모양 제거</vt:lpstr>
      <vt:lpstr>5.Oculus LipSync를 통한 Unity객체의 입모양 제거</vt:lpstr>
      <vt:lpstr>5.Oculus LipSync를 통한 Unity객체의 입모양 제거</vt:lpstr>
      <vt:lpstr>5.Oculus LipSync를 통한 Unity객체의 입모양 제거</vt:lpstr>
      <vt:lpstr>5.Oculus LipSync를 통한 Unity객체의 입모양 제거</vt:lpstr>
      <vt:lpstr>5.Oculus LipSync를 통한 Unity객체의 입모양 제거</vt:lpstr>
      <vt:lpstr>5.Oculus LipSync를 통한 Unity객체의 입모양 제거</vt:lpstr>
      <vt:lpstr>5.Oculus LipSync를 통한 Unity객체의 입모양 제거</vt:lpstr>
      <vt:lpstr>5.Oculus LipSync를 통한 Unity객체의 입모양 제거</vt:lpstr>
      <vt:lpstr>5.Oculus LipSync를 통한 Unity객체의 입모양 제거</vt:lpstr>
      <vt:lpstr>5.Oculus LipSync를 통한 Unity객체의 입모양 제거</vt:lpstr>
      <vt:lpstr>5.Oculus LipSync를 통한 Unity객체의 입모양 제거</vt:lpstr>
      <vt:lpstr>5.Oculus LipSync를 통한 Unity객체의 입모양 제거</vt:lpstr>
      <vt:lpstr>5.Oculus LipSync를 통한 Unity객체의 입모양 제거</vt:lpstr>
      <vt:lpstr>5.Oculus LipSync를 통한 Unity객체의 입모양 제거</vt:lpstr>
      <vt:lpstr>5.Oculus LipSync를 통한 Unity객체의 입모양 제거</vt:lpstr>
      <vt:lpstr>5.Oculus LipSync를 통한 Unity객체의 입모양 제거</vt:lpstr>
      <vt:lpstr>5.Oculus LipSync를 통한 Unity객체의 입모양 제거</vt:lpstr>
      <vt:lpstr>5.Oculus LipSync를 통한 Unity객체의 입모양 제거</vt:lpstr>
      <vt:lpstr>5.Oculus LipSync를 통한 Unity객체의 입모양 제거</vt:lpstr>
      <vt:lpstr>6.인간형 캐릭터(Akihabara)추가 </vt:lpstr>
      <vt:lpstr>6.인간형 캐릭터(Akihabara)추가 </vt:lpstr>
      <vt:lpstr>6.인간형 캐릭터(Akihabara)추가 </vt:lpstr>
      <vt:lpstr>6.인간형 캐릭터(Akihabara)추가 </vt:lpstr>
      <vt:lpstr>6.인간형 캐릭터(Akihabara)추가 </vt:lpstr>
      <vt:lpstr>6.인간형 캐릭터(Akihabara)추가 </vt:lpstr>
      <vt:lpstr>7.도시 배경 추가</vt:lpstr>
      <vt:lpstr>7.도시 배경 추가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톡톡이(챗봇)</dc:title>
  <dc:creator>박경원</dc:creator>
  <cp:lastModifiedBy>박경원</cp:lastModifiedBy>
  <cp:revision>34</cp:revision>
  <dcterms:created xsi:type="dcterms:W3CDTF">2021-12-25T11:12:59Z</dcterms:created>
  <dcterms:modified xsi:type="dcterms:W3CDTF">2021-12-25T16:51:28Z</dcterms:modified>
</cp:coreProperties>
</file>